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9"/>
  </p:notesMasterIdLst>
  <p:handoutMasterIdLst>
    <p:handoutMasterId r:id="rId10"/>
  </p:handoutMasterIdLst>
  <p:sldIdLst>
    <p:sldId id="2134806519" r:id="rId2"/>
    <p:sldId id="2134806520" r:id="rId3"/>
    <p:sldId id="2134806522" r:id="rId4"/>
    <p:sldId id="2134806533" r:id="rId5"/>
    <p:sldId id="2134806521" r:id="rId6"/>
    <p:sldId id="2134806528" r:id="rId7"/>
    <p:sldId id="213480651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4" userDrawn="1">
          <p15:clr>
            <a:srgbClr val="A4A3A4"/>
          </p15:clr>
        </p15:guide>
        <p15:guide id="2" orient="horz" pos="3480" userDrawn="1">
          <p15:clr>
            <a:srgbClr val="A4A3A4"/>
          </p15:clr>
        </p15:guide>
        <p15:guide id="3" orient="horz" pos="1968"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0FE45A-7076-C060-3926-02C230FFCD7B}" name="Gartner, David (Cognizant)" initials="GD(" userId="S::930056@cognizant.com::31109c44-657a-4c1f-917c-0cd2083250d2" providerId="AD"/>
  <p188:author id="{99F93FB6-C18C-5FBA-5487-DBE9A471B604}" name="Jennifer Kelly" initials="JK" userId="c+VufwqJC72uMbGB6Qy3ESl4lWVfVYW4DP6fjOUmpX4=" providerId="None"/>
  <p188:author id="{AFF83BBF-8DC2-56B1-7D97-F4B62A6558D1}" name="Holsinger, Sophie (Contractor)" initials="H(" userId="qSv0elhcSqVZ6Und2jvxKda9UaW6eolhxm7dQQjF6aw=" providerId="None"/>
  <p188:author id="{0DF45BD4-5C8A-2E2D-FEE5-54A7402B3C0A}" name="Michelle Loeb" initials="ML" userId="y5thoKV0uDjaThbJPgxbMhWQvDJapLNicr5yuEWdci8=" providerId="None"/>
  <p188:author id="{561DB6D9-3341-C508-291F-4E7B425C4BEE}" name="La Cascia, Lynne (Cognizant)" initials="L(" userId="XzsV+nJzGmSCzj+6LOZ0MUrq7QBF9d0P2TCBTjMm7P4="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kki Feuerstein" initials="RF" lastIdx="118" clrIdx="0">
    <p:extLst>
      <p:ext uri="{19B8F6BF-5375-455C-9EA6-DF929625EA0E}">
        <p15:presenceInfo xmlns:p15="http://schemas.microsoft.com/office/powerpoint/2012/main" userId="9696b6c1086d6638" providerId="Windows Live"/>
      </p:ext>
    </p:extLst>
  </p:cmAuthor>
  <p:cmAuthor id="2" name="Alex DiMaio" initials="AD" lastIdx="327" clrIdx="1">
    <p:extLst>
      <p:ext uri="{19B8F6BF-5375-455C-9EA6-DF929625EA0E}">
        <p15:presenceInfo xmlns:p15="http://schemas.microsoft.com/office/powerpoint/2012/main" userId="S::adimaio@tenetpartner.onmicrosoft.com::b1481f74-343d-4e6b-b114-ca2ded61f9f6" providerId="AD"/>
      </p:ext>
    </p:extLst>
  </p:cmAuthor>
  <p:cmAuthor id="3" name="Microsoft Office User" initials="MOU" lastIdx="4" clrIdx="2"/>
  <p:cmAuthor id="4" name="Gartner, David (Cognizant)" initials="GD(" lastIdx="61" clrIdx="3">
    <p:extLst>
      <p:ext uri="{19B8F6BF-5375-455C-9EA6-DF929625EA0E}">
        <p15:presenceInfo xmlns:p15="http://schemas.microsoft.com/office/powerpoint/2012/main" userId="S::930056@cognizant.com::31109c44-657a-4c1f-917c-0cd2083250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B820"/>
    <a:srgbClr val="EAC71D"/>
    <a:srgbClr val="B81E2D"/>
    <a:srgbClr val="424242"/>
    <a:srgbClr val="ECECEC"/>
    <a:srgbClr val="000048"/>
    <a:srgbClr val="777777"/>
    <a:srgbClr val="E9C71D"/>
    <a:srgbClr val="2E318E"/>
    <a:srgbClr val="85A0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9" autoAdjust="0"/>
    <p:restoredTop sz="96327" autoAdjust="0"/>
  </p:normalViewPr>
  <p:slideViewPr>
    <p:cSldViewPr snapToGrid="0">
      <p:cViewPr varScale="1">
        <p:scale>
          <a:sx n="82" d="100"/>
          <a:sy n="82" d="100"/>
        </p:scale>
        <p:origin x="490" y="72"/>
      </p:cViewPr>
      <p:guideLst>
        <p:guide orient="horz" pos="1584"/>
        <p:guide orient="horz" pos="3480"/>
        <p:guide orient="horz" pos="1968"/>
        <p:guide pos="3840"/>
      </p:guideLst>
    </p:cSldViewPr>
  </p:slideViewPr>
  <p:outlineViewPr>
    <p:cViewPr>
      <p:scale>
        <a:sx n="33" d="100"/>
        <a:sy n="33" d="100"/>
      </p:scale>
      <p:origin x="0" y="-20008"/>
    </p:cViewPr>
  </p:outlin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110" d="100"/>
          <a:sy n="110" d="100"/>
        </p:scale>
        <p:origin x="4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8/10/relationships/authors" Target="author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amanickam, Deepa (Cognizant)" userId="bb42f096-1f6c-4e68-afca-74b1bf5f1f63" providerId="ADAL" clId="{A7CAEFC4-F1A9-4478-992F-19C7C76B1080}"/>
    <pc:docChg chg="addSld modSld">
      <pc:chgData name="Rajamanickam, Deepa (Cognizant)" userId="bb42f096-1f6c-4e68-afca-74b1bf5f1f63" providerId="ADAL" clId="{A7CAEFC4-F1A9-4478-992F-19C7C76B1080}" dt="2023-07-13T10:02:55.359" v="23" actId="1076"/>
      <pc:docMkLst>
        <pc:docMk/>
      </pc:docMkLst>
      <pc:sldChg chg="modSp mod">
        <pc:chgData name="Rajamanickam, Deepa (Cognizant)" userId="bb42f096-1f6c-4e68-afca-74b1bf5f1f63" providerId="ADAL" clId="{A7CAEFC4-F1A9-4478-992F-19C7C76B1080}" dt="2023-07-13T10:02:55.359" v="23" actId="1076"/>
        <pc:sldMkLst>
          <pc:docMk/>
          <pc:sldMk cId="508061280" sldId="2134806521"/>
        </pc:sldMkLst>
        <pc:picChg chg="mod">
          <ac:chgData name="Rajamanickam, Deepa (Cognizant)" userId="bb42f096-1f6c-4e68-afca-74b1bf5f1f63" providerId="ADAL" clId="{A7CAEFC4-F1A9-4478-992F-19C7C76B1080}" dt="2023-07-13T10:02:55.359" v="23" actId="1076"/>
          <ac:picMkLst>
            <pc:docMk/>
            <pc:sldMk cId="508061280" sldId="2134806521"/>
            <ac:picMk id="6" creationId="{048ECD42-3D63-E9A3-14A6-E6F62140CE23}"/>
          </ac:picMkLst>
        </pc:picChg>
      </pc:sldChg>
      <pc:sldChg chg="modSp add mod">
        <pc:chgData name="Rajamanickam, Deepa (Cognizant)" userId="bb42f096-1f6c-4e68-afca-74b1bf5f1f63" providerId="ADAL" clId="{A7CAEFC4-F1A9-4478-992F-19C7C76B1080}" dt="2023-07-13T10:02:44.791" v="22" actId="14100"/>
        <pc:sldMkLst>
          <pc:docMk/>
          <pc:sldMk cId="4275410639" sldId="2134806532"/>
        </pc:sldMkLst>
        <pc:spChg chg="mod">
          <ac:chgData name="Rajamanickam, Deepa (Cognizant)" userId="bb42f096-1f6c-4e68-afca-74b1bf5f1f63" providerId="ADAL" clId="{A7CAEFC4-F1A9-4478-992F-19C7C76B1080}" dt="2023-07-13T10:02:44.791" v="22" actId="14100"/>
          <ac:spMkLst>
            <pc:docMk/>
            <pc:sldMk cId="4275410639" sldId="2134806532"/>
            <ac:spMk id="2" creationId="{9371382F-1606-9EEB-2ACF-31704BA2F19D}"/>
          </ac:spMkLst>
        </pc:spChg>
        <pc:spChg chg="mod">
          <ac:chgData name="Rajamanickam, Deepa (Cognizant)" userId="bb42f096-1f6c-4e68-afca-74b1bf5f1f63" providerId="ADAL" clId="{A7CAEFC4-F1A9-4478-992F-19C7C76B1080}" dt="2023-07-13T10:02:32.011" v="1" actId="6549"/>
          <ac:spMkLst>
            <pc:docMk/>
            <pc:sldMk cId="4275410639" sldId="2134806532"/>
            <ac:spMk id="5" creationId="{4A59045B-6277-0404-5321-8B1E2C988B3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658FED-51F9-9B45-B597-1E80080F05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98449CD-7629-F94E-AB7C-5B049A15EC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407195-0CC2-A547-89CA-57E183807FCC}" type="datetimeFigureOut">
              <a:rPr lang="en-US" smtClean="0"/>
              <a:t>9/16/2024</a:t>
            </a:fld>
            <a:endParaRPr lang="en-US"/>
          </a:p>
        </p:txBody>
      </p:sp>
      <p:sp>
        <p:nvSpPr>
          <p:cNvPr id="4" name="Footer Placeholder 3">
            <a:extLst>
              <a:ext uri="{FF2B5EF4-FFF2-40B4-BE49-F238E27FC236}">
                <a16:creationId xmlns:a16="http://schemas.microsoft.com/office/drawing/2014/main" id="{EEA1FED8-4762-F94C-A006-546565DF54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831462-D62C-8C42-B544-F3E0E7018A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8F4819-B501-CC4D-93F0-10A4E74E0251}" type="slidenum">
              <a:rPr lang="en-US" smtClean="0"/>
              <a:t>‹#›</a:t>
            </a:fld>
            <a:endParaRPr lang="en-US"/>
          </a:p>
        </p:txBody>
      </p:sp>
    </p:spTree>
    <p:extLst>
      <p:ext uri="{BB962C8B-B14F-4D97-AF65-F5344CB8AC3E}">
        <p14:creationId xmlns:p14="http://schemas.microsoft.com/office/powerpoint/2010/main" val="1602135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00608-096F-0448-BF1C-AC23D45B3CD2}" type="datetimeFigureOut">
              <a:rPr lang="en-US" smtClean="0"/>
              <a:t>9/16/2024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A3903-E1C0-B641-BF09-7903E2AE2EC7}" type="slidenum">
              <a:rPr lang="en-US" smtClean="0"/>
              <a:t>‹#›</a:t>
            </a:fld>
            <a:endParaRPr lang="en-US" dirty="0"/>
          </a:p>
        </p:txBody>
      </p:sp>
    </p:spTree>
    <p:extLst>
      <p:ext uri="{BB962C8B-B14F-4D97-AF65-F5344CB8AC3E}">
        <p14:creationId xmlns:p14="http://schemas.microsoft.com/office/powerpoint/2010/main" val="2347753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663BC2-C113-4DF0-828D-49E1A236C7F8}" type="slidenum">
              <a:rPr lang="en-US" smtClean="0"/>
              <a:t>7</a:t>
            </a:fld>
            <a:endParaRPr lang="en-US" dirty="0"/>
          </a:p>
        </p:txBody>
      </p:sp>
    </p:spTree>
    <p:extLst>
      <p:ext uri="{BB962C8B-B14F-4D97-AF65-F5344CB8AC3E}">
        <p14:creationId xmlns:p14="http://schemas.microsoft.com/office/powerpoint/2010/main" val="3321765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 dark layout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D98D9-078E-1B4D-9B08-C13EF3A05D2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17" t="117"/>
          <a:stretch/>
        </p:blipFill>
        <p:spPr>
          <a:xfrm>
            <a:off x="0" y="-1"/>
            <a:ext cx="12192000" cy="6858002"/>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2105094"/>
            <a:ext cx="4013200" cy="1828469"/>
          </a:xfrm>
        </p:spPr>
        <p:txBody>
          <a:bodyPr anchor="b">
            <a:noAutofit/>
          </a:bodyPr>
          <a:lstStyle>
            <a:lvl1pPr algn="l">
              <a:defRPr sz="3600" b="1">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0A7EFB4-CCA6-4E89-9EF6-9F4FE5D53A94}"/>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263640"/>
            <a:ext cx="1198179" cy="365125"/>
          </a:xfrm>
          <a:prstGeom prst="rect">
            <a:avLst/>
          </a:prstGeom>
        </p:spPr>
        <p:txBody>
          <a:bodyPr/>
          <a:lstStyle>
            <a:lvl1pPr>
              <a:defRPr>
                <a:solidFill>
                  <a:schemeClr val="bg2"/>
                </a:solidFill>
              </a:defRPr>
            </a:lvl1pPr>
          </a:lstStyle>
          <a:p>
            <a:r>
              <a:rPr lang="en-US" dirty="0"/>
              <a:t>© 2022 Cognizant</a:t>
            </a:r>
          </a:p>
        </p:txBody>
      </p:sp>
      <p:sp>
        <p:nvSpPr>
          <p:cNvPr id="11" name="Text Placeholder 2">
            <a:extLst>
              <a:ext uri="{FF2B5EF4-FFF2-40B4-BE49-F238E27FC236}">
                <a16:creationId xmlns:a16="http://schemas.microsoft.com/office/drawing/2014/main" id="{0A57A3A6-0AF3-C54A-8CB5-7EF0565FF32C}"/>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bg2"/>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
        <p:nvSpPr>
          <p:cNvPr id="4" name="TextBox 3">
            <a:extLst>
              <a:ext uri="{FF2B5EF4-FFF2-40B4-BE49-F238E27FC236}">
                <a16:creationId xmlns:a16="http://schemas.microsoft.com/office/drawing/2014/main" id="{B0514FB0-4CED-294C-94C0-7AE48992D94A}"/>
              </a:ext>
            </a:extLst>
          </p:cNvPr>
          <p:cNvSpPr txBox="1"/>
          <p:nvPr userDrawn="1"/>
        </p:nvSpPr>
        <p:spPr>
          <a:xfrm>
            <a:off x="-1367942" y="168250"/>
            <a:ext cx="0" cy="0"/>
          </a:xfrm>
          <a:prstGeom prst="rect">
            <a:avLst/>
          </a:prstGeom>
          <a:noFill/>
        </p:spPr>
        <p:txBody>
          <a:bodyPr wrap="none" lIns="0" tIns="0" rIns="0" bIns="0" rtlCol="0">
            <a:noAutofit/>
          </a:bodyPr>
          <a:lstStyle/>
          <a:p>
            <a:pPr algn="l"/>
            <a:endParaRPr lang="en-US" sz="1600" dirty="0">
              <a:solidFill>
                <a:schemeClr val="tx2"/>
              </a:solidFill>
            </a:endParaRPr>
          </a:p>
        </p:txBody>
      </p:sp>
      <p:pic>
        <p:nvPicPr>
          <p:cNvPr id="10" name="Logo">
            <a:extLst>
              <a:ext uri="{FF2B5EF4-FFF2-40B4-BE49-F238E27FC236}">
                <a16:creationId xmlns:a16="http://schemas.microsoft.com/office/drawing/2014/main" id="{500EB0FA-ED09-2D45-A504-B05B58FC395D}"/>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67678" y="381865"/>
            <a:ext cx="2067983" cy="620394"/>
          </a:xfrm>
          <a:prstGeom prst="rect">
            <a:avLst/>
          </a:prstGeom>
        </p:spPr>
      </p:pic>
    </p:spTree>
    <p:extLst>
      <p:ext uri="{BB962C8B-B14F-4D97-AF65-F5344CB8AC3E}">
        <p14:creationId xmlns:p14="http://schemas.microsoft.com/office/powerpoint/2010/main" val="319452567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2 - gradient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010" t="10638" r="15648"/>
          <a:stretch/>
        </p:blipFill>
        <p:spPr>
          <a:xfrm>
            <a:off x="0" y="-1"/>
            <a:ext cx="12192000" cy="6866021"/>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4" name="Title 1">
            <a:extLst>
              <a:ext uri="{FF2B5EF4-FFF2-40B4-BE49-F238E27FC236}">
                <a16:creationId xmlns:a16="http://schemas.microsoft.com/office/drawing/2014/main" id="{740E8CFD-9DDE-024A-8B25-06FBC426124E}"/>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10" name="Picture 8">
            <a:extLst>
              <a:ext uri="{FF2B5EF4-FFF2-40B4-BE49-F238E27FC236}">
                <a16:creationId xmlns:a16="http://schemas.microsoft.com/office/drawing/2014/main" id="{03B841D5-E729-0B48-838D-EA94F2CCBBD1}"/>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667767552"/>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2 - gradient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9098" r="11765" b="30863"/>
          <a:stretch/>
        </p:blipFill>
        <p:spPr>
          <a:xfrm>
            <a:off x="0" y="-1"/>
            <a:ext cx="12192000" cy="6914147"/>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5" name="Title 1">
            <a:extLst>
              <a:ext uri="{FF2B5EF4-FFF2-40B4-BE49-F238E27FC236}">
                <a16:creationId xmlns:a16="http://schemas.microsoft.com/office/drawing/2014/main" id="{B6550D2D-C709-0F4A-847A-CB0BEE38C330}"/>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10" name="Picture 8">
            <a:extLst>
              <a:ext uri="{FF2B5EF4-FFF2-40B4-BE49-F238E27FC236}">
                <a16:creationId xmlns:a16="http://schemas.microsoft.com/office/drawing/2014/main" id="{B41B291C-6CE8-F14B-BD0E-B1C3E37430B7}"/>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4220551738"/>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2 - gradient 3">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923" t="14335" r="14839" b="41847"/>
          <a:stretch/>
        </p:blipFill>
        <p:spPr>
          <a:xfrm>
            <a:off x="-1" y="-1"/>
            <a:ext cx="12215813" cy="693019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2"/>
                </a:solidFill>
              </a:defRPr>
            </a:lvl1pPr>
          </a:lstStyle>
          <a:p>
            <a:fld id="{C53E075B-3175-45CF-B3C7-FEDF3F5961E3}" type="slidenum">
              <a:rPr lang="en-US" smtClean="0"/>
              <a:pPr/>
              <a:t>‹#›</a:t>
            </a:fld>
            <a:endParaRPr lang="en-US" dirty="0"/>
          </a:p>
        </p:txBody>
      </p:sp>
      <p:sp>
        <p:nvSpPr>
          <p:cNvPr id="11" name="Title 1">
            <a:extLst>
              <a:ext uri="{FF2B5EF4-FFF2-40B4-BE49-F238E27FC236}">
                <a16:creationId xmlns:a16="http://schemas.microsoft.com/office/drawing/2014/main" id="{AFC705F0-5703-9D4B-88FE-DB399EC06DE1}"/>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spTree>
    <p:extLst>
      <p:ext uri="{BB962C8B-B14F-4D97-AF65-F5344CB8AC3E}">
        <p14:creationId xmlns:p14="http://schemas.microsoft.com/office/powerpoint/2010/main" val="2173099838"/>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iple divide - gradient 1">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729644-34C5-1543-86E0-550EBEFDAD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012" t="20936" r="6388" b="390"/>
          <a:stretch/>
        </p:blipFill>
        <p:spPr>
          <a:xfrm>
            <a:off x="11575" y="0"/>
            <a:ext cx="12180425"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8" name="Picture 8">
            <a:extLst>
              <a:ext uri="{FF2B5EF4-FFF2-40B4-BE49-F238E27FC236}">
                <a16:creationId xmlns:a16="http://schemas.microsoft.com/office/drawing/2014/main" id="{E2C8F4C0-B128-9B4A-A493-3A158A484A83}"/>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5484780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iple divide - gradient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358EE7-FC7D-E843-AF2C-8D996FE347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690" t="21108" r="6420"/>
          <a:stretch/>
        </p:blipFill>
        <p:spPr>
          <a:xfrm>
            <a:off x="0" y="0"/>
            <a:ext cx="12192000"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6" name="Picture 8">
            <a:extLst>
              <a:ext uri="{FF2B5EF4-FFF2-40B4-BE49-F238E27FC236}">
                <a16:creationId xmlns:a16="http://schemas.microsoft.com/office/drawing/2014/main" id="{BEC0577B-E1A3-BB47-B7CB-EBF6A2B0F9A6}"/>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26029316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iple divide - gradient 3">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FA9B71-FDBF-F042-A42A-6CCE17940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053" t="22108" r="6545" b="-1"/>
          <a:stretch/>
        </p:blipFill>
        <p:spPr>
          <a:xfrm>
            <a:off x="11575" y="0"/>
            <a:ext cx="12192000" cy="6872467"/>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7" name="Picture 5">
            <a:extLst>
              <a:ext uri="{FF2B5EF4-FFF2-40B4-BE49-F238E27FC236}">
                <a16:creationId xmlns:a16="http://schemas.microsoft.com/office/drawing/2014/main" id="{79CCFE82-B8A6-BC48-80D3-A5EA4ECAAEEA}"/>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644286076"/>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itle and content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9" name="Picture 5">
            <a:extLst>
              <a:ext uri="{FF2B5EF4-FFF2-40B4-BE49-F238E27FC236}">
                <a16:creationId xmlns:a16="http://schemas.microsoft.com/office/drawing/2014/main" id="{45599541-E568-D346-8D2A-006A8CA8D6F9}"/>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114743664"/>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title and content - dark">
    <p:bg>
      <p:bgRef idx="1001">
        <a:schemeClr val="bg2"/>
      </p:bgRef>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8" name="Picture 8">
            <a:extLst>
              <a:ext uri="{FF2B5EF4-FFF2-40B4-BE49-F238E27FC236}">
                <a16:creationId xmlns:a16="http://schemas.microsoft.com/office/drawing/2014/main" id="{E2DC75C7-77A7-FD4D-BCC3-F341910731A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5261054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per head, sub head, footnote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CF304BD6-DACB-8C40-8FF9-7D9AD2276F41}"/>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13" name="Text Placeholder 2">
            <a:extLst>
              <a:ext uri="{FF2B5EF4-FFF2-40B4-BE49-F238E27FC236}">
                <a16:creationId xmlns:a16="http://schemas.microsoft.com/office/drawing/2014/main" id="{0ADE5300-D6EE-B945-A3F3-F094244958A0}"/>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tabLst/>
              <a:defRPr sz="105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super head</a:t>
            </a:r>
          </a:p>
        </p:txBody>
      </p:sp>
      <p:pic>
        <p:nvPicPr>
          <p:cNvPr id="10" name="Picture 5">
            <a:extLst>
              <a:ext uri="{FF2B5EF4-FFF2-40B4-BE49-F238E27FC236}">
                <a16:creationId xmlns:a16="http://schemas.microsoft.com/office/drawing/2014/main" id="{683D89A3-7746-6A4C-A4B4-55083AFF42B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4254062397"/>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userDrawn="1">
          <p15:clr>
            <a:srgbClr val="FBAE40"/>
          </p15:clr>
        </p15:guide>
        <p15:guide id="4" pos="710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per head, sub head, footnote - dark">
    <p:bg>
      <p:bgRef idx="1001">
        <a:schemeClr val="bg1"/>
      </p:bgRef>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16" name="Title 1">
            <a:extLst>
              <a:ext uri="{FF2B5EF4-FFF2-40B4-BE49-F238E27FC236}">
                <a16:creationId xmlns:a16="http://schemas.microsoft.com/office/drawing/2014/main" id="{A94C77B6-AAD6-F647-8C6E-86BBA9A120F1}"/>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2956CCA1-9C74-CA46-A5B7-7587CB64531B}"/>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15" name="Content Placeholder 4">
            <a:extLst>
              <a:ext uri="{FF2B5EF4-FFF2-40B4-BE49-F238E27FC236}">
                <a16:creationId xmlns:a16="http://schemas.microsoft.com/office/drawing/2014/main" id="{C2AE54E8-458B-5C4F-B54B-1C227C4EA635}"/>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a:extLst>
              <a:ext uri="{FF2B5EF4-FFF2-40B4-BE49-F238E27FC236}">
                <a16:creationId xmlns:a16="http://schemas.microsoft.com/office/drawing/2014/main" id="{826FEF70-CE92-7B4E-BF8A-A311E29D33D1}"/>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defRPr sz="105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super head</a:t>
            </a:r>
          </a:p>
        </p:txBody>
      </p:sp>
      <p:pic>
        <p:nvPicPr>
          <p:cNvPr id="10" name="Picture 8">
            <a:extLst>
              <a:ext uri="{FF2B5EF4-FFF2-40B4-BE49-F238E27FC236}">
                <a16:creationId xmlns:a16="http://schemas.microsoft.com/office/drawing/2014/main" id="{E3B7DA40-15F3-AF49-ABF8-C4C1FBC131D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930140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1 - light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8AA51-7693-0641-B1F2-2F6BF501AFB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403" t="430" r="804" b="462"/>
          <a:stretch/>
        </p:blipFill>
        <p:spPr>
          <a:xfrm>
            <a:off x="49619" y="0"/>
            <a:ext cx="12153014"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dirty="0"/>
              <a:t>© 2022 Cognizant</a:t>
            </a:r>
          </a:p>
        </p:txBody>
      </p:sp>
      <p:sp>
        <p:nvSpPr>
          <p:cNvPr id="9" name="Title 1">
            <a:extLst>
              <a:ext uri="{FF2B5EF4-FFF2-40B4-BE49-F238E27FC236}">
                <a16:creationId xmlns:a16="http://schemas.microsoft.com/office/drawing/2014/main" id="{EE78C046-F713-7644-890D-FEC8749EF7B5}"/>
              </a:ext>
            </a:extLst>
          </p:cNvPr>
          <p:cNvSpPr>
            <a:spLocks noGrp="1"/>
          </p:cNvSpPr>
          <p:nvPr>
            <p:ph type="ctrTitle"/>
          </p:nvPr>
        </p:nvSpPr>
        <p:spPr>
          <a:xfrm>
            <a:off x="1042416" y="2105094"/>
            <a:ext cx="4013200" cy="1828469"/>
          </a:xfrm>
        </p:spPr>
        <p:txBody>
          <a:bodyPr anchor="b">
            <a:noAutofit/>
          </a:bodyPr>
          <a:lstStyle>
            <a:lvl1pPr algn="l">
              <a:defRPr sz="3600" b="1">
                <a:solidFill>
                  <a:schemeClr val="tx2"/>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6CA51294-C033-514D-B2AD-53CAA2640123}"/>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Text Placeholder 2">
            <a:extLst>
              <a:ext uri="{FF2B5EF4-FFF2-40B4-BE49-F238E27FC236}">
                <a16:creationId xmlns:a16="http://schemas.microsoft.com/office/drawing/2014/main" id="{6173B359-DEFF-8445-9CA5-5D8394261A1B}"/>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pic>
        <p:nvPicPr>
          <p:cNvPr id="16" name="Logo">
            <a:extLst>
              <a:ext uri="{FF2B5EF4-FFF2-40B4-BE49-F238E27FC236}">
                <a16:creationId xmlns:a16="http://schemas.microsoft.com/office/drawing/2014/main" id="{172F6F4F-6078-614B-9D72-235A05BE54D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1924353203"/>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190BDC89-ADC1-D243-9AED-87C420EB13D4}"/>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18" name="Footer Placeholder 4">
            <a:extLst>
              <a:ext uri="{FF2B5EF4-FFF2-40B4-BE49-F238E27FC236}">
                <a16:creationId xmlns:a16="http://schemas.microsoft.com/office/drawing/2014/main" id="{5C3714E0-F154-3C48-95D7-D6542B9043EF}"/>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9" name="Slide Number Placeholder 5">
            <a:extLst>
              <a:ext uri="{FF2B5EF4-FFF2-40B4-BE49-F238E27FC236}">
                <a16:creationId xmlns:a16="http://schemas.microsoft.com/office/drawing/2014/main" id="{7A55FE01-A547-E549-9FD2-968ECC91D03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20" name="Title 1">
            <a:extLst>
              <a:ext uri="{FF2B5EF4-FFF2-40B4-BE49-F238E27FC236}">
                <a16:creationId xmlns:a16="http://schemas.microsoft.com/office/drawing/2014/main" id="{BE086D4D-AE0E-994F-85B0-5741E544EE6A}"/>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2" name="Text Placeholder 5">
            <a:extLst>
              <a:ext uri="{FF2B5EF4-FFF2-40B4-BE49-F238E27FC236}">
                <a16:creationId xmlns:a16="http://schemas.microsoft.com/office/drawing/2014/main" id="{2DF8DBFC-CC24-C840-A172-2ADB2181C537}"/>
              </a:ext>
            </a:extLst>
          </p:cNvPr>
          <p:cNvSpPr>
            <a:spLocks noGrp="1"/>
          </p:cNvSpPr>
          <p:nvPr>
            <p:ph type="body" sz="quarter" idx="32"/>
          </p:nvPr>
        </p:nvSpPr>
        <p:spPr>
          <a:xfrm>
            <a:off x="452438" y="1196975"/>
            <a:ext cx="5303520" cy="282575"/>
          </a:xfrm>
        </p:spPr>
        <p:txBody>
          <a:bodyPr/>
          <a:lstStyle>
            <a:lvl1pPr>
              <a:defRPr sz="1800">
                <a:solidFill>
                  <a:schemeClr val="accent3"/>
                </a:solidFill>
              </a:defRPr>
            </a:lvl1pPr>
          </a:lstStyle>
          <a:p>
            <a:pPr lvl="0"/>
            <a:r>
              <a:rPr lang="en-US"/>
              <a:t>Click to edit Master text styles</a:t>
            </a:r>
          </a:p>
        </p:txBody>
      </p:sp>
      <p:sp>
        <p:nvSpPr>
          <p:cNvPr id="13" name="Content Placeholder 7">
            <a:extLst>
              <a:ext uri="{FF2B5EF4-FFF2-40B4-BE49-F238E27FC236}">
                <a16:creationId xmlns:a16="http://schemas.microsoft.com/office/drawing/2014/main" id="{2BBEF564-80F0-B040-A31B-AA3B0FBC4213}"/>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232F8A43-7E6E-F046-A12E-FBBAC25FF2CC}"/>
              </a:ext>
            </a:extLst>
          </p:cNvPr>
          <p:cNvSpPr>
            <a:spLocks noGrp="1"/>
          </p:cNvSpPr>
          <p:nvPr>
            <p:ph type="body" sz="quarter" idx="36"/>
          </p:nvPr>
        </p:nvSpPr>
        <p:spPr>
          <a:xfrm>
            <a:off x="6320785" y="1196975"/>
            <a:ext cx="5303520" cy="282575"/>
          </a:xfrm>
        </p:spPr>
        <p:txBody>
          <a:bodyPr/>
          <a:lstStyle>
            <a:lvl1pPr>
              <a:defRPr sz="1800">
                <a:solidFill>
                  <a:schemeClr val="accent3"/>
                </a:solidFill>
              </a:defRPr>
            </a:lvl1pPr>
          </a:lstStyle>
          <a:p>
            <a:pPr lvl="0"/>
            <a:r>
              <a:rPr lang="en-US"/>
              <a:t>Click to edit Master text styles</a:t>
            </a:r>
          </a:p>
        </p:txBody>
      </p:sp>
      <p:sp>
        <p:nvSpPr>
          <p:cNvPr id="15" name="Content Placeholder 7">
            <a:extLst>
              <a:ext uri="{FF2B5EF4-FFF2-40B4-BE49-F238E27FC236}">
                <a16:creationId xmlns:a16="http://schemas.microsoft.com/office/drawing/2014/main" id="{6CA39281-9128-1E40-98C0-AFBF3E85E862}"/>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pic>
        <p:nvPicPr>
          <p:cNvPr id="17" name="Picture 5">
            <a:extLst>
              <a:ext uri="{FF2B5EF4-FFF2-40B4-BE49-F238E27FC236}">
                <a16:creationId xmlns:a16="http://schemas.microsoft.com/office/drawing/2014/main" id="{C7A3CB3C-2056-274C-89F4-0A44817545F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951694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 dark">
    <p:bg>
      <p:bgRef idx="1001">
        <a:schemeClr val="bg2"/>
      </p:bgRef>
    </p:bg>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D9E70566-7047-D64B-9961-EFB6CDB88A3E}"/>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7" name="Footer Placeholder 4">
            <a:extLst>
              <a:ext uri="{FF2B5EF4-FFF2-40B4-BE49-F238E27FC236}">
                <a16:creationId xmlns:a16="http://schemas.microsoft.com/office/drawing/2014/main" id="{3ADBAC61-71BD-0849-BABA-F53A3F1FDC69}"/>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18" name="Slide Number Placeholder 5">
            <a:extLst>
              <a:ext uri="{FF2B5EF4-FFF2-40B4-BE49-F238E27FC236}">
                <a16:creationId xmlns:a16="http://schemas.microsoft.com/office/drawing/2014/main" id="{6A653587-D29A-1341-89BA-BB7AEE6A414D}"/>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9" name="Text Placeholder 5">
            <a:extLst>
              <a:ext uri="{FF2B5EF4-FFF2-40B4-BE49-F238E27FC236}">
                <a16:creationId xmlns:a16="http://schemas.microsoft.com/office/drawing/2014/main" id="{A1F0EA97-1AA1-1341-80BB-592FE5E616D8}"/>
              </a:ext>
            </a:extLst>
          </p:cNvPr>
          <p:cNvSpPr>
            <a:spLocks noGrp="1"/>
          </p:cNvSpPr>
          <p:nvPr>
            <p:ph type="body" sz="quarter" idx="32"/>
          </p:nvPr>
        </p:nvSpPr>
        <p:spPr>
          <a:xfrm>
            <a:off x="452438" y="1196975"/>
            <a:ext cx="5303520" cy="282575"/>
          </a:xfrm>
        </p:spPr>
        <p:txBody>
          <a:bodyPr/>
          <a:lstStyle>
            <a:lvl1pPr>
              <a:defRPr sz="1800">
                <a:solidFill>
                  <a:schemeClr val="accent4"/>
                </a:solidFill>
              </a:defRPr>
            </a:lvl1pPr>
          </a:lstStyle>
          <a:p>
            <a:pPr lvl="0"/>
            <a:r>
              <a:rPr lang="en-US"/>
              <a:t>Click to edit Master text styles</a:t>
            </a:r>
          </a:p>
        </p:txBody>
      </p:sp>
      <p:sp>
        <p:nvSpPr>
          <p:cNvPr id="20" name="Content Placeholder 7">
            <a:extLst>
              <a:ext uri="{FF2B5EF4-FFF2-40B4-BE49-F238E27FC236}">
                <a16:creationId xmlns:a16="http://schemas.microsoft.com/office/drawing/2014/main" id="{A0C71924-9F4E-3D4E-B81F-F7A8CE935DA9}"/>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1" name="Text Placeholder 5">
            <a:extLst>
              <a:ext uri="{FF2B5EF4-FFF2-40B4-BE49-F238E27FC236}">
                <a16:creationId xmlns:a16="http://schemas.microsoft.com/office/drawing/2014/main" id="{78D97226-1A88-034C-BCCD-7CA6ACB501D3}"/>
              </a:ext>
            </a:extLst>
          </p:cNvPr>
          <p:cNvSpPr>
            <a:spLocks noGrp="1"/>
          </p:cNvSpPr>
          <p:nvPr>
            <p:ph type="body" sz="quarter" idx="36"/>
          </p:nvPr>
        </p:nvSpPr>
        <p:spPr>
          <a:xfrm>
            <a:off x="6320785" y="1196975"/>
            <a:ext cx="5303520" cy="282575"/>
          </a:xfrm>
        </p:spPr>
        <p:txBody>
          <a:bodyPr/>
          <a:lstStyle>
            <a:lvl1pPr>
              <a:defRPr sz="1800">
                <a:solidFill>
                  <a:schemeClr val="accent4"/>
                </a:solidFill>
              </a:defRPr>
            </a:lvl1pPr>
          </a:lstStyle>
          <a:p>
            <a:pPr lvl="0"/>
            <a:r>
              <a:rPr lang="en-US"/>
              <a:t>Click to edit Master text styles</a:t>
            </a:r>
          </a:p>
        </p:txBody>
      </p:sp>
      <p:sp>
        <p:nvSpPr>
          <p:cNvPr id="22" name="Content Placeholder 7">
            <a:extLst>
              <a:ext uri="{FF2B5EF4-FFF2-40B4-BE49-F238E27FC236}">
                <a16:creationId xmlns:a16="http://schemas.microsoft.com/office/drawing/2014/main" id="{28753D18-DAA3-2541-B7C8-EAFA3C04B51F}"/>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3" name="Title 1">
            <a:extLst>
              <a:ext uri="{FF2B5EF4-FFF2-40B4-BE49-F238E27FC236}">
                <a16:creationId xmlns:a16="http://schemas.microsoft.com/office/drawing/2014/main" id="{E70B703B-567D-6247-BF28-0C6DF81B40D5}"/>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12" name="Picture 8">
            <a:extLst>
              <a:ext uri="{FF2B5EF4-FFF2-40B4-BE49-F238E27FC236}">
                <a16:creationId xmlns:a16="http://schemas.microsoft.com/office/drawing/2014/main" id="{60F2FF91-370F-4D44-9FCE-DB1EE37D91B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828119474"/>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139B634F-63D6-AE4A-BB13-52915F0F9798}"/>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23" name="Footer Placeholder 4">
            <a:extLst>
              <a:ext uri="{FF2B5EF4-FFF2-40B4-BE49-F238E27FC236}">
                <a16:creationId xmlns:a16="http://schemas.microsoft.com/office/drawing/2014/main" id="{1087389A-339D-0442-91DB-A46772F46D9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24" name="Slide Number Placeholder 5">
            <a:extLst>
              <a:ext uri="{FF2B5EF4-FFF2-40B4-BE49-F238E27FC236}">
                <a16:creationId xmlns:a16="http://schemas.microsoft.com/office/drawing/2014/main" id="{A6AC27B3-FDC8-3841-852E-B0B40C456D4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6" name="Text Placeholder 5">
            <a:extLst>
              <a:ext uri="{FF2B5EF4-FFF2-40B4-BE49-F238E27FC236}">
                <a16:creationId xmlns:a16="http://schemas.microsoft.com/office/drawing/2014/main" id="{CBC21A71-6B64-1E44-BC9B-0AE8D397D7B8}"/>
              </a:ext>
            </a:extLst>
          </p:cNvPr>
          <p:cNvSpPr>
            <a:spLocks noGrp="1"/>
          </p:cNvSpPr>
          <p:nvPr>
            <p:ph type="body" sz="quarter" idx="32"/>
          </p:nvPr>
        </p:nvSpPr>
        <p:spPr>
          <a:xfrm>
            <a:off x="452438" y="1196975"/>
            <a:ext cx="3506787" cy="282575"/>
          </a:xfrm>
        </p:spPr>
        <p:txBody>
          <a:bodyPr/>
          <a:lstStyle>
            <a:lvl1pPr>
              <a:defRPr sz="1800">
                <a:solidFill>
                  <a:schemeClr val="accent3"/>
                </a:solidFill>
              </a:defRPr>
            </a:lvl1pPr>
          </a:lstStyle>
          <a:p>
            <a:pPr lvl="0"/>
            <a:r>
              <a:rPr lang="en-US"/>
              <a:t>Click to edit Master text styles</a:t>
            </a:r>
          </a:p>
        </p:txBody>
      </p:sp>
      <p:sp>
        <p:nvSpPr>
          <p:cNvPr id="36" name="Text Placeholder 5">
            <a:extLst>
              <a:ext uri="{FF2B5EF4-FFF2-40B4-BE49-F238E27FC236}">
                <a16:creationId xmlns:a16="http://schemas.microsoft.com/office/drawing/2014/main" id="{F53A67F1-7066-FB44-9D0C-6995B4DC5491}"/>
              </a:ext>
            </a:extLst>
          </p:cNvPr>
          <p:cNvSpPr>
            <a:spLocks noGrp="1"/>
          </p:cNvSpPr>
          <p:nvPr>
            <p:ph type="body" sz="quarter" idx="33"/>
          </p:nvPr>
        </p:nvSpPr>
        <p:spPr>
          <a:xfrm>
            <a:off x="4325191" y="1196975"/>
            <a:ext cx="3506787" cy="282575"/>
          </a:xfrm>
        </p:spPr>
        <p:txBody>
          <a:bodyPr/>
          <a:lstStyle>
            <a:lvl1pPr>
              <a:defRPr sz="1800">
                <a:solidFill>
                  <a:schemeClr val="accent3"/>
                </a:solidFill>
              </a:defRPr>
            </a:lvl1pPr>
          </a:lstStyle>
          <a:p>
            <a:pPr lvl="0"/>
            <a:r>
              <a:rPr lang="en-US"/>
              <a:t>Click to edit Master text styles</a:t>
            </a:r>
          </a:p>
        </p:txBody>
      </p:sp>
      <p:sp>
        <p:nvSpPr>
          <p:cNvPr id="37" name="Text Placeholder 5">
            <a:extLst>
              <a:ext uri="{FF2B5EF4-FFF2-40B4-BE49-F238E27FC236}">
                <a16:creationId xmlns:a16="http://schemas.microsoft.com/office/drawing/2014/main" id="{551ACA07-E593-DB4D-B910-4AD039617F37}"/>
              </a:ext>
            </a:extLst>
          </p:cNvPr>
          <p:cNvSpPr>
            <a:spLocks noGrp="1"/>
          </p:cNvSpPr>
          <p:nvPr>
            <p:ph type="body" sz="quarter" idx="34"/>
          </p:nvPr>
        </p:nvSpPr>
        <p:spPr>
          <a:xfrm>
            <a:off x="8184497" y="1196975"/>
            <a:ext cx="3566109" cy="282575"/>
          </a:xfrm>
        </p:spPr>
        <p:txBody>
          <a:bodyPr/>
          <a:lstStyle>
            <a:lvl1pPr>
              <a:defRPr sz="1800">
                <a:solidFill>
                  <a:schemeClr val="accent3"/>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A837D7C2-629F-0E44-9665-50F1EE79C694}"/>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Content Placeholder 7">
            <a:extLst>
              <a:ext uri="{FF2B5EF4-FFF2-40B4-BE49-F238E27FC236}">
                <a16:creationId xmlns:a16="http://schemas.microsoft.com/office/drawing/2014/main" id="{940EB5D9-35CF-A044-BFE3-B5F4FDDFF640}"/>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Content Placeholder 7">
            <a:extLst>
              <a:ext uri="{FF2B5EF4-FFF2-40B4-BE49-F238E27FC236}">
                <a16:creationId xmlns:a16="http://schemas.microsoft.com/office/drawing/2014/main" id="{2C5AB9DA-D745-3E49-B64B-3EAB32EE883E}"/>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itle 1">
            <a:extLst>
              <a:ext uri="{FF2B5EF4-FFF2-40B4-BE49-F238E27FC236}">
                <a16:creationId xmlns:a16="http://schemas.microsoft.com/office/drawing/2014/main" id="{DBB70A90-9508-EE46-AB86-2AAE73E4B0E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14" name="Picture 5">
            <a:extLst>
              <a:ext uri="{FF2B5EF4-FFF2-40B4-BE49-F238E27FC236}">
                <a16:creationId xmlns:a16="http://schemas.microsoft.com/office/drawing/2014/main" id="{B424675C-9C4A-C443-B600-7A7E44BAE4B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002858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 dark">
    <p:bg>
      <p:bgRef idx="1001">
        <a:schemeClr val="bg2"/>
      </p:bgRef>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9C8C99-BBA1-1042-9B2A-5F6540E4C26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DF026E43-B1CB-DF49-99F2-72C832AF0612}"/>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6" name="Footer Placeholder 4">
            <a:extLst>
              <a:ext uri="{FF2B5EF4-FFF2-40B4-BE49-F238E27FC236}">
                <a16:creationId xmlns:a16="http://schemas.microsoft.com/office/drawing/2014/main" id="{A3D4CDA9-E747-F24B-BF43-E847D7B9F6A7}"/>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17" name="Slide Number Placeholder 5">
            <a:extLst>
              <a:ext uri="{FF2B5EF4-FFF2-40B4-BE49-F238E27FC236}">
                <a16:creationId xmlns:a16="http://schemas.microsoft.com/office/drawing/2014/main" id="{435B7A51-6FA2-3D42-9456-A9A91A3A3E7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8" name="Text Placeholder 5">
            <a:extLst>
              <a:ext uri="{FF2B5EF4-FFF2-40B4-BE49-F238E27FC236}">
                <a16:creationId xmlns:a16="http://schemas.microsoft.com/office/drawing/2014/main" id="{08451B1B-01C3-1449-813A-CD9FC6599AC8}"/>
              </a:ext>
            </a:extLst>
          </p:cNvPr>
          <p:cNvSpPr>
            <a:spLocks noGrp="1"/>
          </p:cNvSpPr>
          <p:nvPr>
            <p:ph type="body" sz="quarter" idx="32"/>
          </p:nvPr>
        </p:nvSpPr>
        <p:spPr>
          <a:xfrm>
            <a:off x="452438" y="1196975"/>
            <a:ext cx="3506787" cy="282575"/>
          </a:xfrm>
        </p:spPr>
        <p:txBody>
          <a:bodyPr/>
          <a:lstStyle>
            <a:lvl1pPr>
              <a:defRPr sz="1800">
                <a:solidFill>
                  <a:schemeClr val="accent4"/>
                </a:solidFill>
              </a:defRPr>
            </a:lvl1pPr>
          </a:lstStyle>
          <a:p>
            <a:pPr lvl="0"/>
            <a:r>
              <a:rPr lang="en-US"/>
              <a:t>Click to edit Master text styles</a:t>
            </a:r>
          </a:p>
        </p:txBody>
      </p:sp>
      <p:sp>
        <p:nvSpPr>
          <p:cNvPr id="19" name="Text Placeholder 5">
            <a:extLst>
              <a:ext uri="{FF2B5EF4-FFF2-40B4-BE49-F238E27FC236}">
                <a16:creationId xmlns:a16="http://schemas.microsoft.com/office/drawing/2014/main" id="{77C68B81-4AC9-1A44-9B77-E3191081ADE2}"/>
              </a:ext>
            </a:extLst>
          </p:cNvPr>
          <p:cNvSpPr>
            <a:spLocks noGrp="1"/>
          </p:cNvSpPr>
          <p:nvPr>
            <p:ph type="body" sz="quarter" idx="33"/>
          </p:nvPr>
        </p:nvSpPr>
        <p:spPr>
          <a:xfrm>
            <a:off x="4325191" y="1196975"/>
            <a:ext cx="3506787" cy="282575"/>
          </a:xfrm>
        </p:spPr>
        <p:txBody>
          <a:bodyPr/>
          <a:lstStyle>
            <a:lvl1pPr>
              <a:defRPr sz="1800">
                <a:solidFill>
                  <a:schemeClr val="accent4"/>
                </a:solidFill>
              </a:defRPr>
            </a:lvl1pPr>
          </a:lstStyle>
          <a:p>
            <a:pPr lvl="0"/>
            <a:r>
              <a:rPr lang="en-US"/>
              <a:t>Click to edit Master text styles</a:t>
            </a:r>
          </a:p>
        </p:txBody>
      </p:sp>
      <p:sp>
        <p:nvSpPr>
          <p:cNvPr id="20" name="Text Placeholder 5">
            <a:extLst>
              <a:ext uri="{FF2B5EF4-FFF2-40B4-BE49-F238E27FC236}">
                <a16:creationId xmlns:a16="http://schemas.microsoft.com/office/drawing/2014/main" id="{DA2E6C06-39E7-9843-AC0D-3B2D34AA58BD}"/>
              </a:ext>
            </a:extLst>
          </p:cNvPr>
          <p:cNvSpPr>
            <a:spLocks noGrp="1"/>
          </p:cNvSpPr>
          <p:nvPr>
            <p:ph type="body" sz="quarter" idx="34"/>
          </p:nvPr>
        </p:nvSpPr>
        <p:spPr>
          <a:xfrm>
            <a:off x="8184497" y="1196975"/>
            <a:ext cx="3566109" cy="282575"/>
          </a:xfrm>
        </p:spPr>
        <p:txBody>
          <a:bodyPr/>
          <a:lstStyle>
            <a:lvl1pPr>
              <a:defRPr sz="1800">
                <a:solidFill>
                  <a:schemeClr val="accent4"/>
                </a:solidFill>
              </a:defRPr>
            </a:lvl1pPr>
          </a:lstStyle>
          <a:p>
            <a:pPr lvl="0"/>
            <a:r>
              <a:rPr lang="en-US"/>
              <a:t>Click to edit Master text styles</a:t>
            </a:r>
          </a:p>
        </p:txBody>
      </p:sp>
      <p:sp>
        <p:nvSpPr>
          <p:cNvPr id="21" name="Content Placeholder 7">
            <a:extLst>
              <a:ext uri="{FF2B5EF4-FFF2-40B4-BE49-F238E27FC236}">
                <a16:creationId xmlns:a16="http://schemas.microsoft.com/office/drawing/2014/main" id="{E3693DC4-D7E6-E146-B22E-E0477DDAD5D1}"/>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7">
            <a:extLst>
              <a:ext uri="{FF2B5EF4-FFF2-40B4-BE49-F238E27FC236}">
                <a16:creationId xmlns:a16="http://schemas.microsoft.com/office/drawing/2014/main" id="{20443FBB-19EB-814F-8FF6-FBBA502C9222}"/>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7">
            <a:extLst>
              <a:ext uri="{FF2B5EF4-FFF2-40B4-BE49-F238E27FC236}">
                <a16:creationId xmlns:a16="http://schemas.microsoft.com/office/drawing/2014/main" id="{1D3FBD86-7238-0F4B-B980-24CD51457C8C}"/>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8">
            <a:extLst>
              <a:ext uri="{FF2B5EF4-FFF2-40B4-BE49-F238E27FC236}">
                <a16:creationId xmlns:a16="http://schemas.microsoft.com/office/drawing/2014/main" id="{4F8179E2-C4FC-B141-B84B-E2906198405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676110493"/>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62E9631-BF87-CC43-9BC1-A43B69D94A98}"/>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34" name="Text Placeholder 2">
            <a:extLst>
              <a:ext uri="{FF2B5EF4-FFF2-40B4-BE49-F238E27FC236}">
                <a16:creationId xmlns:a16="http://schemas.microsoft.com/office/drawing/2014/main" id="{6510728B-0127-8546-9FE8-8BCCB5AC1FE6}"/>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Content Placeholder 3">
            <a:extLst>
              <a:ext uri="{FF2B5EF4-FFF2-40B4-BE49-F238E27FC236}">
                <a16:creationId xmlns:a16="http://schemas.microsoft.com/office/drawing/2014/main" id="{366DF19B-DB23-C247-BFE2-C435F485744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1" name="Text Placeholder 2">
            <a:extLst>
              <a:ext uri="{FF2B5EF4-FFF2-40B4-BE49-F238E27FC236}">
                <a16:creationId xmlns:a16="http://schemas.microsoft.com/office/drawing/2014/main" id="{ABA800D9-21A5-BC45-A7AD-D9E66E33A438}"/>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Content Placeholder 3">
            <a:extLst>
              <a:ext uri="{FF2B5EF4-FFF2-40B4-BE49-F238E27FC236}">
                <a16:creationId xmlns:a16="http://schemas.microsoft.com/office/drawing/2014/main" id="{A2E4FA9D-722A-1041-8940-4BAC99F095CE}"/>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CAEAC40C-08DC-9E4B-BF9D-0537403A1709}"/>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4" name="Content Placeholder 3">
            <a:extLst>
              <a:ext uri="{FF2B5EF4-FFF2-40B4-BE49-F238E27FC236}">
                <a16:creationId xmlns:a16="http://schemas.microsoft.com/office/drawing/2014/main" id="{58042D4F-D138-E049-922E-AA8BC9030203}"/>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5" name="Text Placeholder 3">
            <a:extLst>
              <a:ext uri="{FF2B5EF4-FFF2-40B4-BE49-F238E27FC236}">
                <a16:creationId xmlns:a16="http://schemas.microsoft.com/office/drawing/2014/main" id="{8D370DCE-4758-DD4D-971B-63A5A524A1B6}"/>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47" name="Footer Placeholder 4">
            <a:extLst>
              <a:ext uri="{FF2B5EF4-FFF2-40B4-BE49-F238E27FC236}">
                <a16:creationId xmlns:a16="http://schemas.microsoft.com/office/drawing/2014/main" id="{D3F4B7D8-7EA5-AC4B-9A01-F35CCDF0D6FE}"/>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48" name="Slide Number Placeholder 5">
            <a:extLst>
              <a:ext uri="{FF2B5EF4-FFF2-40B4-BE49-F238E27FC236}">
                <a16:creationId xmlns:a16="http://schemas.microsoft.com/office/drawing/2014/main" id="{D3586DF7-1DE2-054D-B3DF-425EEC22FACE}"/>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14" name="Picture 5">
            <a:extLst>
              <a:ext uri="{FF2B5EF4-FFF2-40B4-BE49-F238E27FC236}">
                <a16:creationId xmlns:a16="http://schemas.microsoft.com/office/drawing/2014/main" id="{6ACFE70C-14DB-2649-88BF-B8FC4CBAD9D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44175262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horizontal - dark">
    <p:bg>
      <p:bgRef idx="1001">
        <a:schemeClr val="bg2"/>
      </p:bgRef>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30FD1D1-61B6-484D-BDEA-1C4B45AEEF8E}"/>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25" name="Text Placeholder 3">
            <a:extLst>
              <a:ext uri="{FF2B5EF4-FFF2-40B4-BE49-F238E27FC236}">
                <a16:creationId xmlns:a16="http://schemas.microsoft.com/office/drawing/2014/main" id="{71FCEF03-8CFB-7645-A55F-F392AC6F66C0}"/>
              </a:ext>
            </a:extLst>
          </p:cNvPr>
          <p:cNvSpPr>
            <a:spLocks noGrp="1"/>
          </p:cNvSpPr>
          <p:nvPr>
            <p:ph type="body" sz="quarter" idx="24"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26" name="Footer Placeholder 4">
            <a:extLst>
              <a:ext uri="{FF2B5EF4-FFF2-40B4-BE49-F238E27FC236}">
                <a16:creationId xmlns:a16="http://schemas.microsoft.com/office/drawing/2014/main" id="{A1F8BCF2-BF1B-854A-89D2-2C92E8FBCA2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27" name="Slide Number Placeholder 5">
            <a:extLst>
              <a:ext uri="{FF2B5EF4-FFF2-40B4-BE49-F238E27FC236}">
                <a16:creationId xmlns:a16="http://schemas.microsoft.com/office/drawing/2014/main" id="{B8D26ED0-8F55-1442-8D3E-4920BCC74C37}"/>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9" name="Text Placeholder 2">
            <a:extLst>
              <a:ext uri="{FF2B5EF4-FFF2-40B4-BE49-F238E27FC236}">
                <a16:creationId xmlns:a16="http://schemas.microsoft.com/office/drawing/2014/main" id="{9CE32534-4769-6740-A0A1-24F60121DFE7}"/>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3">
            <a:extLst>
              <a:ext uri="{FF2B5EF4-FFF2-40B4-BE49-F238E27FC236}">
                <a16:creationId xmlns:a16="http://schemas.microsoft.com/office/drawing/2014/main" id="{5EC9B563-BC82-D345-855D-303DB81C452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1" name="Text Placeholder 2">
            <a:extLst>
              <a:ext uri="{FF2B5EF4-FFF2-40B4-BE49-F238E27FC236}">
                <a16:creationId xmlns:a16="http://schemas.microsoft.com/office/drawing/2014/main" id="{9C3F4A9E-6552-FD43-A475-F309413F5205}"/>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E5699CB9-E06F-8F4B-9BDB-99688549D726}"/>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F39ED9F7-3C7E-6C4E-B855-3C91A0A05AD7}"/>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Content Placeholder 3">
            <a:extLst>
              <a:ext uri="{FF2B5EF4-FFF2-40B4-BE49-F238E27FC236}">
                <a16:creationId xmlns:a16="http://schemas.microsoft.com/office/drawing/2014/main" id="{7AD49848-4987-4A46-9B3B-747BF471E19D}"/>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14" name="Picture 8">
            <a:extLst>
              <a:ext uri="{FF2B5EF4-FFF2-40B4-BE49-F238E27FC236}">
                <a16:creationId xmlns:a16="http://schemas.microsoft.com/office/drawing/2014/main" id="{43360CE3-24A2-4642-BE25-83CDF691686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9069149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2"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p:nvPr>
        </p:nvSpPr>
        <p:spPr>
          <a:xfrm>
            <a:off x="1042416" y="4201640"/>
            <a:ext cx="8567351" cy="1487587"/>
          </a:xfrm>
          <a:prstGeom prst="rect">
            <a:avLst/>
          </a:prstGeom>
        </p:spPr>
        <p:txBody>
          <a:bodyPr/>
          <a:lstStyle>
            <a:lvl1pPr marL="0" indent="0">
              <a:buNone/>
              <a:defRPr>
                <a:solidFill>
                  <a:schemeClr val="accent4"/>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Click to edit Master text styles</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42416" y="2023872"/>
            <a:ext cx="8575589" cy="1946764"/>
          </a:xfrm>
        </p:spPr>
        <p:txBody>
          <a:bodyPr anchor="t" anchorCtr="0"/>
          <a:lstStyle>
            <a:lvl1pPr algn="l" rtl="0" eaLnBrk="1" latinLnBrk="0" hangingPunct="1">
              <a:defRPr lang="en-US" sz="4000" smtClean="0">
                <a:effectLst/>
              </a:defRPr>
            </a:lvl1pPr>
          </a:lstStyle>
          <a:p>
            <a:pPr rtl="0" eaLnBrk="1" latinLnBrk="0" hangingPunct="1"/>
            <a:r>
              <a:rPr lang="en-US" dirty="0"/>
              <a:t>Click to edit Master title style</a:t>
            </a:r>
            <a:br>
              <a:rPr lang="en-US" dirty="0"/>
            </a:br>
            <a:endParaRPr lang="en-US" dirty="0"/>
          </a:p>
        </p:txBody>
      </p:sp>
      <p:pic>
        <p:nvPicPr>
          <p:cNvPr id="10" name="Picture 8">
            <a:extLst>
              <a:ext uri="{FF2B5EF4-FFF2-40B4-BE49-F238E27FC236}">
                <a16:creationId xmlns:a16="http://schemas.microsoft.com/office/drawing/2014/main" id="{F403757B-3C0A-0849-B674-7D15D576B3A1}"/>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5244521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8" name="Picture 5">
            <a:extLst>
              <a:ext uri="{FF2B5EF4-FFF2-40B4-BE49-F238E27FC236}">
                <a16:creationId xmlns:a16="http://schemas.microsoft.com/office/drawing/2014/main" id="{304C88D0-29FE-C440-9C89-488968EEA18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06534595"/>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8" name="Picture 8">
            <a:extLst>
              <a:ext uri="{FF2B5EF4-FFF2-40B4-BE49-F238E27FC236}">
                <a16:creationId xmlns:a16="http://schemas.microsoft.com/office/drawing/2014/main" id="{F353D65A-B34C-B04E-8C59-65EFBD26341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725878177"/>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6" name="Picture 5">
            <a:extLst>
              <a:ext uri="{FF2B5EF4-FFF2-40B4-BE49-F238E27FC236}">
                <a16:creationId xmlns:a16="http://schemas.microsoft.com/office/drawing/2014/main" id="{9A8872FF-F4A9-EC4C-AFA7-65B0DF88167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4831585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2 - dark layout">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6"/>
                </a:solidFill>
              </a:defRPr>
            </a:lvl1pPr>
          </a:lstStyle>
          <a:p>
            <a:r>
              <a:rPr lang="en-US"/>
              <a:t>Click to edit Master title style</a:t>
            </a:r>
            <a:endParaRPr lang="en-US" dirty="0"/>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US" dirty="0"/>
              <a:t>© 2022 Cognizant</a:t>
            </a:r>
          </a:p>
        </p:txBody>
      </p:sp>
    </p:spTree>
    <p:extLst>
      <p:ext uri="{BB962C8B-B14F-4D97-AF65-F5344CB8AC3E}">
        <p14:creationId xmlns:p14="http://schemas.microsoft.com/office/powerpoint/2010/main" val="41548366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ue Graphic Sing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61"/>
            <a:ext cx="12192000" cy="6861724"/>
          </a:xfrm>
          <a:prstGeom prst="rect">
            <a:avLst/>
          </a:prstGeom>
        </p:spPr>
      </p:pic>
      <p:sp>
        <p:nvSpPr>
          <p:cNvPr id="2" name="Rectangle 1">
            <a:extLst>
              <a:ext uri="{FF2B5EF4-FFF2-40B4-BE49-F238E27FC236}">
                <a16:creationId xmlns:a16="http://schemas.microsoft.com/office/drawing/2014/main" id="{C638E5F3-76E5-C042-960D-4D3913A473AF}"/>
              </a:ext>
            </a:extLst>
          </p:cNvPr>
          <p:cNvSpPr/>
          <p:nvPr userDrawn="1"/>
        </p:nvSpPr>
        <p:spPr>
          <a:xfrm>
            <a:off x="0" y="0"/>
            <a:ext cx="12192000" cy="68580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Title 1">
            <a:extLst>
              <a:ext uri="{FF2B5EF4-FFF2-40B4-BE49-F238E27FC236}">
                <a16:creationId xmlns:a16="http://schemas.microsoft.com/office/drawing/2014/main" id="{331B7D22-96C5-D744-AB8D-7183965D3C96}"/>
              </a:ext>
            </a:extLst>
          </p:cNvPr>
          <p:cNvSpPr>
            <a:spLocks noGrp="1"/>
          </p:cNvSpPr>
          <p:nvPr>
            <p:ph type="ctrTitle" hasCustomPrompt="1"/>
          </p:nvPr>
        </p:nvSpPr>
        <p:spPr bwMode="white">
          <a:xfrm>
            <a:off x="552218" y="2410016"/>
            <a:ext cx="11131783" cy="82067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2" name="Straight Connector 11">
            <a:extLst>
              <a:ext uri="{FF2B5EF4-FFF2-40B4-BE49-F238E27FC236}">
                <a16:creationId xmlns:a16="http://schemas.microsoft.com/office/drawing/2014/main" id="{EB22C6B8-2F6B-8947-A2A3-ED9E370F7326}"/>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9BC14C20-C069-724B-A635-DC1F5CCF8035}"/>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939A0796-1F5C-6743-A1D0-11A18609B23E}"/>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0B9CC9C9-D971-3041-A81C-BA9E6B2248B4}"/>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2022 Cognizant</a:t>
            </a:r>
            <a:endParaRPr lang="en-US"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761" y="-140542"/>
            <a:ext cx="7219784" cy="1983895"/>
          </a:xfrm>
          <a:prstGeom prst="rect">
            <a:avLst/>
          </a:prstGeom>
        </p:spPr>
      </p:pic>
    </p:spTree>
    <p:extLst>
      <p:ext uri="{BB962C8B-B14F-4D97-AF65-F5344CB8AC3E}">
        <p14:creationId xmlns:p14="http://schemas.microsoft.com/office/powerpoint/2010/main" val="9828764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ue Graadient 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userDrawn="1"/>
        </p:nvSpPr>
        <p:spPr>
          <a:xfrm>
            <a:off x="0" y="0"/>
            <a:ext cx="12192000" cy="68580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171936" cy="828040"/>
          </a:xfrm>
        </p:spPr>
        <p:txBody>
          <a:bodyPr wrap="none">
            <a:noAutofit/>
          </a:bodyPr>
          <a:lstStyle>
            <a:lvl1pPr>
              <a:defRPr sz="3200">
                <a:solidFill>
                  <a:schemeClr val="bg1"/>
                </a:solidFill>
              </a:defRPr>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2022 Cognizant</a:t>
            </a:r>
            <a:endParaRPr lang="en-US" dirty="0"/>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5991"/>
            <a:ext cx="165110" cy="164212"/>
          </a:xfrm>
          <a:prstGeom prst="rect">
            <a:avLst/>
          </a:prstGeom>
        </p:spPr>
        <p:txBody>
          <a:bodyPr vert="horz" lIns="0" tIns="0" rIns="0" bIns="0" rtlCol="0" anchor="b" anchorCtr="0">
            <a:spAutoFit/>
          </a:bodyPr>
          <a:lstStyle>
            <a:lvl1pPr algn="l">
              <a:defRPr sz="1067" b="1">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12401" y="6335346"/>
            <a:ext cx="1373033" cy="294681"/>
          </a:xfrm>
          <a:prstGeom prst="rect">
            <a:avLst/>
          </a:prstGeom>
        </p:spPr>
      </p:pic>
    </p:spTree>
    <p:extLst>
      <p:ext uri="{BB962C8B-B14F-4D97-AF65-F5344CB8AC3E}">
        <p14:creationId xmlns:p14="http://schemas.microsoft.com/office/powerpoint/2010/main" val="24930085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7155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Blue Gradient Cover Double + Client Logo_Doub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7FD6EC7-574A-D447-8D14-F23F7EC6F819}"/>
              </a:ext>
            </a:extLst>
          </p:cNvPr>
          <p:cNvSpPr>
            <a:spLocks noGrp="1"/>
          </p:cNvSpPr>
          <p:nvPr>
            <p:ph type="ctrTitle" hasCustomPrompt="1"/>
          </p:nvPr>
        </p:nvSpPr>
        <p:spPr bwMode="white">
          <a:xfrm>
            <a:off x="552218" y="1999680"/>
            <a:ext cx="11131783" cy="1641347"/>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0" name="Straight Connector 9">
            <a:extLst>
              <a:ext uri="{FF2B5EF4-FFF2-40B4-BE49-F238E27FC236}">
                <a16:creationId xmlns:a16="http://schemas.microsoft.com/office/drawing/2014/main" id="{B21861E9-BDB1-744A-AB6C-6D5ABCB7AE12}"/>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5BDD266F-DC19-6041-AB55-46A421EDB633}"/>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04D6F6F8-C665-8C49-8B1B-AEE354F16BC4}"/>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6C5299D-07B1-D544-A185-7F1BEB9DFB57}"/>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2022 Cognizant</a:t>
            </a:r>
            <a:endParaRPr lang="en-US" dirty="0"/>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761" y="-140542"/>
            <a:ext cx="7219784" cy="1983895"/>
          </a:xfrm>
          <a:prstGeom prst="rect">
            <a:avLst/>
          </a:prstGeom>
        </p:spPr>
      </p:pic>
    </p:spTree>
    <p:extLst>
      <p:ext uri="{BB962C8B-B14F-4D97-AF65-F5344CB8AC3E}">
        <p14:creationId xmlns:p14="http://schemas.microsoft.com/office/powerpoint/2010/main" val="22148019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Main Layout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222736" cy="828040"/>
          </a:xfrm>
        </p:spPr>
        <p:txBody>
          <a:bodyPr wrap="none">
            <a:noAutofit/>
          </a:bodyPr>
          <a:lstStyle>
            <a:lvl1pPr>
              <a:defRPr sz="3200"/>
            </a:lvl1pPr>
          </a:lstStyle>
          <a:p>
            <a:r>
              <a:rPr lang="en-US" dirty="0"/>
              <a:t>Click to edit Master title style</a:t>
            </a:r>
          </a:p>
        </p:txBody>
      </p:sp>
      <p:sp>
        <p:nvSpPr>
          <p:cNvPr id="10" name="Content Placeholder 9">
            <a:extLst>
              <a:ext uri="{FF2B5EF4-FFF2-40B4-BE49-F238E27FC236}">
                <a16:creationId xmlns:a16="http://schemas.microsoft.com/office/drawing/2014/main" id="{C938DDBF-3A18-FC4C-9433-65FAE5265169}"/>
              </a:ext>
            </a:extLst>
          </p:cNvPr>
          <p:cNvSpPr>
            <a:spLocks noGrp="1"/>
          </p:cNvSpPr>
          <p:nvPr>
            <p:ph sz="quarter" idx="13"/>
          </p:nvPr>
        </p:nvSpPr>
        <p:spPr>
          <a:xfrm>
            <a:off x="508000" y="1549401"/>
            <a:ext cx="11222736" cy="44153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2022 Cognizant</a:t>
            </a:r>
            <a:endParaRPr lang="en-US" dirty="0"/>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5991"/>
            <a:ext cx="165110" cy="164212"/>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2542528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2 - light layout">
    <p:bg>
      <p:bgRef idx="1001">
        <a:schemeClr val="bg2"/>
      </p:bgRef>
    </p:bg>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US" dirty="0"/>
              <a:t>© 2022 Cognizant</a:t>
            </a:r>
          </a:p>
        </p:txBody>
      </p:sp>
      <p:sp>
        <p:nvSpPr>
          <p:cNvPr id="8" name="Title 1">
            <a:extLst>
              <a:ext uri="{FF2B5EF4-FFF2-40B4-BE49-F238E27FC236}">
                <a16:creationId xmlns:a16="http://schemas.microsoft.com/office/drawing/2014/main" id="{1DE8E3D3-C194-B841-B075-DAC84FCD3889}"/>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3"/>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BAFE488B-546A-F04A-B54A-A8A9E81A67A0}"/>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2D785364-026C-1848-826F-235C8A0AC5F5}"/>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Tree>
    <p:extLst>
      <p:ext uri="{BB962C8B-B14F-4D97-AF65-F5344CB8AC3E}">
        <p14:creationId xmlns:p14="http://schemas.microsoft.com/office/powerpoint/2010/main" val="31402081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BF505-C9D5-403B-9D3B-321A20493A1A}"/>
              </a:ext>
            </a:extLst>
          </p:cNvPr>
          <p:cNvSpPr>
            <a:spLocks noGrp="1"/>
          </p:cNvSpPr>
          <p:nvPr>
            <p:ph type="title" hasCustomPrompt="1"/>
          </p:nvPr>
        </p:nvSpPr>
        <p:spPr/>
        <p:txBody>
          <a:bodyPr/>
          <a:lstStyle>
            <a:lvl1pPr marL="0" indent="0">
              <a:buClr>
                <a:schemeClr val="accent3"/>
              </a:buClr>
              <a:buFont typeface="+mj-lt"/>
              <a:buNone/>
              <a:defRPr>
                <a:solidFill>
                  <a:schemeClr val="tx1"/>
                </a:solidFill>
              </a:defRPr>
            </a:lvl1pPr>
          </a:lstStyle>
          <a:p>
            <a:r>
              <a:rPr lang="en-US" dirty="0"/>
              <a:t>Click to edit TOC Master title style</a:t>
            </a:r>
          </a:p>
        </p:txBody>
      </p:sp>
      <p:sp>
        <p:nvSpPr>
          <p:cNvPr id="5" name="Footer Placeholder 4">
            <a:extLst>
              <a:ext uri="{FF2B5EF4-FFF2-40B4-BE49-F238E27FC236}">
                <a16:creationId xmlns:a16="http://schemas.microsoft.com/office/drawing/2014/main" id="{343522F2-32CA-4802-9320-A58D8A6DF4C2}"/>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F5B500E8-DB39-442F-AD4A-610EB529CDB1}"/>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7" name="Content Placeholder 3">
            <a:extLst>
              <a:ext uri="{FF2B5EF4-FFF2-40B4-BE49-F238E27FC236}">
                <a16:creationId xmlns:a16="http://schemas.microsoft.com/office/drawing/2014/main" id="{81757621-CF57-B04A-880F-50800569DC7D}"/>
              </a:ext>
            </a:extLst>
          </p:cNvPr>
          <p:cNvSpPr>
            <a:spLocks noGrp="1"/>
          </p:cNvSpPr>
          <p:nvPr>
            <p:ph sz="half" idx="2"/>
          </p:nvPr>
        </p:nvSpPr>
        <p:spPr>
          <a:xfrm>
            <a:off x="457200" y="1700784"/>
            <a:ext cx="11368088" cy="3959081"/>
          </a:xfrm>
          <a:prstGeom prst="rect">
            <a:avLst/>
          </a:prstGeom>
        </p:spPr>
        <p:txBody>
          <a:bodyPr/>
          <a:lstStyle>
            <a:lvl1pPr marL="457200" indent="-457200">
              <a:lnSpc>
                <a:spcPct val="100000"/>
              </a:lnSpc>
              <a:buFont typeface="+mj-lt"/>
              <a:buAutoNum type="arabicPeriod"/>
              <a:tabLst/>
              <a:defRPr sz="1800">
                <a:solidFill>
                  <a:schemeClr val="tx1"/>
                </a:solidFill>
              </a:defRPr>
            </a:lvl1pPr>
            <a:lvl2pPr marL="690563" indent="-230188">
              <a:lnSpc>
                <a:spcPct val="100000"/>
              </a:lnSpc>
              <a:buFont typeface="Arial" panose="020B0604020202020204" pitchFamily="34" charset="0"/>
              <a:buChar char="•"/>
              <a:tabLst/>
              <a:defRPr sz="1800">
                <a:solidFill>
                  <a:schemeClr val="tx1"/>
                </a:solidFill>
              </a:defRPr>
            </a:lvl2pPr>
            <a:lvl3pPr marL="976313" indent="-230188">
              <a:lnSpc>
                <a:spcPct val="100000"/>
              </a:lnSpc>
              <a:buFont typeface="Cambria" panose="02040503050406030204" pitchFamily="18" charset="0"/>
              <a:buChar char="⎻"/>
              <a:tabLst/>
              <a:defRPr sz="1800">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601573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1903671"/>
            <a:ext cx="6053327" cy="1846659"/>
          </a:xfrm>
        </p:spPr>
        <p:txBody>
          <a:bodyPr wrap="square" anchor="ctr" anchorCtr="0">
            <a:spAutoFit/>
          </a:bodyPr>
          <a:lstStyle>
            <a:lvl1pPr algn="l">
              <a:defRPr sz="6000" b="1">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p:nvPr>
        </p:nvSpPr>
        <p:spPr>
          <a:xfrm>
            <a:off x="1041400" y="3897548"/>
            <a:ext cx="6053322" cy="1295400"/>
          </a:xfrm>
          <a:prstGeom prst="rect">
            <a:avLst/>
          </a:prstGeom>
        </p:spPr>
        <p:txBody>
          <a:bodyPr/>
          <a:lstStyle/>
          <a:p>
            <a:pPr lvl="0"/>
            <a:r>
              <a:rPr lang="en-US"/>
              <a:t>Click to edit Master text styles</a:t>
            </a:r>
          </a:p>
        </p:txBody>
      </p:sp>
    </p:spTree>
    <p:extLst>
      <p:ext uri="{BB962C8B-B14F-4D97-AF65-F5344CB8AC3E}">
        <p14:creationId xmlns:p14="http://schemas.microsoft.com/office/powerpoint/2010/main" val="6605909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1 -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37" t="337"/>
          <a:stretch/>
        </p:blipFill>
        <p:spPr>
          <a:xfrm>
            <a:off x="0" y="0"/>
            <a:ext cx="12192000" cy="685800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2"/>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2"/>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11" name="Picture 5">
            <a:extLst>
              <a:ext uri="{FF2B5EF4-FFF2-40B4-BE49-F238E27FC236}">
                <a16:creationId xmlns:a16="http://schemas.microsoft.com/office/drawing/2014/main" id="{59C228D1-6A04-314E-AC72-C11454122228}"/>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760396691"/>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1 - gradi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9" name="Picture 5">
            <a:extLst>
              <a:ext uri="{FF2B5EF4-FFF2-40B4-BE49-F238E27FC236}">
                <a16:creationId xmlns:a16="http://schemas.microsoft.com/office/drawing/2014/main" id="{D0F15C86-2BE4-DF46-883D-1A499451924A}"/>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9841559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1 - gradien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5693"/>
            <a:ext cx="12202121" cy="6863693"/>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9" name="Picture 5">
            <a:extLst>
              <a:ext uri="{FF2B5EF4-FFF2-40B4-BE49-F238E27FC236}">
                <a16:creationId xmlns:a16="http://schemas.microsoft.com/office/drawing/2014/main" id="{62FFB9D1-0873-894C-8D31-DBAD9B4DD029}"/>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355213576"/>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8E9D72-856B-46EE-8BDE-CBBAC28AAF7F}"/>
              </a:ext>
            </a:extLst>
          </p:cNvPr>
          <p:cNvSpPr>
            <a:spLocks noGrp="1"/>
          </p:cNvSpPr>
          <p:nvPr>
            <p:ph type="title"/>
          </p:nvPr>
        </p:nvSpPr>
        <p:spPr>
          <a:xfrm>
            <a:off x="457199" y="557784"/>
            <a:ext cx="10808209" cy="369332"/>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C353AE5-6B0E-4902-862A-00CC79737962}"/>
              </a:ext>
            </a:extLst>
          </p:cNvPr>
          <p:cNvSpPr>
            <a:spLocks noGrp="1"/>
          </p:cNvSpPr>
          <p:nvPr>
            <p:ph type="body" idx="1"/>
          </p:nvPr>
        </p:nvSpPr>
        <p:spPr>
          <a:xfrm>
            <a:off x="457199" y="1526723"/>
            <a:ext cx="10808209" cy="4137308"/>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C0715BBF-C237-4C9F-A0A0-755261F5952F}"/>
              </a:ext>
            </a:extLst>
          </p:cNvPr>
          <p:cNvSpPr>
            <a:spLocks noGrp="1"/>
          </p:cNvSpPr>
          <p:nvPr>
            <p:ph type="ftr" sz="quarter" idx="3"/>
          </p:nvPr>
        </p:nvSpPr>
        <p:spPr>
          <a:xfrm>
            <a:off x="1042416" y="6325193"/>
            <a:ext cx="1198179" cy="303572"/>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84AF048F-36A8-491A-8564-2DB36D67BC49}"/>
              </a:ext>
            </a:extLst>
          </p:cNvPr>
          <p:cNvSpPr>
            <a:spLocks noGrp="1"/>
          </p:cNvSpPr>
          <p:nvPr>
            <p:ph type="sldNum" sz="quarter" idx="4"/>
          </p:nvPr>
        </p:nvSpPr>
        <p:spPr>
          <a:xfrm>
            <a:off x="457199" y="6325299"/>
            <a:ext cx="352097" cy="304100"/>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Tree>
    <p:extLst>
      <p:ext uri="{BB962C8B-B14F-4D97-AF65-F5344CB8AC3E}">
        <p14:creationId xmlns:p14="http://schemas.microsoft.com/office/powerpoint/2010/main" val="216168790"/>
      </p:ext>
    </p:extLst>
  </p:cSld>
  <p:clrMap bg1="lt1" tx1="dk1" bg2="lt2" tx2="dk2" accent1="accent1" accent2="accent2" accent3="accent3" accent4="accent4" accent5="accent5" accent6="accent6" hlink="hlink" folHlink="folHlink"/>
  <p:sldLayoutIdLst>
    <p:sldLayoutId id="2147483811" r:id="rId1"/>
    <p:sldLayoutId id="2147483691" r:id="rId2"/>
    <p:sldLayoutId id="2147483814" r:id="rId3"/>
    <p:sldLayoutId id="2147483815" r:id="rId4"/>
    <p:sldLayoutId id="2147483729" r:id="rId5"/>
    <p:sldLayoutId id="2147483773" r:id="rId6"/>
    <p:sldLayoutId id="2147483665" r:id="rId7"/>
    <p:sldLayoutId id="2147483798" r:id="rId8"/>
    <p:sldLayoutId id="2147483799" r:id="rId9"/>
    <p:sldLayoutId id="2147483663" r:id="rId10"/>
    <p:sldLayoutId id="2147483806" r:id="rId11"/>
    <p:sldLayoutId id="2147483807" r:id="rId12"/>
    <p:sldLayoutId id="2147483816" r:id="rId13"/>
    <p:sldLayoutId id="2147483817" r:id="rId14"/>
    <p:sldLayoutId id="2147483818" r:id="rId15"/>
    <p:sldLayoutId id="2147483808" r:id="rId16"/>
    <p:sldLayoutId id="2147483809" r:id="rId17"/>
    <p:sldLayoutId id="2147483775" r:id="rId18"/>
    <p:sldLayoutId id="2147483781" r:id="rId19"/>
    <p:sldLayoutId id="2147483776" r:id="rId20"/>
    <p:sldLayoutId id="2147483740" r:id="rId21"/>
    <p:sldLayoutId id="2147483734" r:id="rId22"/>
    <p:sldLayoutId id="2147483783" r:id="rId23"/>
    <p:sldLayoutId id="2147483733" r:id="rId24"/>
    <p:sldLayoutId id="2147483772" r:id="rId25"/>
    <p:sldLayoutId id="2147483726" r:id="rId26"/>
    <p:sldLayoutId id="2147483796" r:id="rId27"/>
    <p:sldLayoutId id="2147483797" r:id="rId28"/>
    <p:sldLayoutId id="2147483795" r:id="rId29"/>
    <p:sldLayoutId id="2147483819" r:id="rId30"/>
    <p:sldLayoutId id="2147483820" r:id="rId31"/>
    <p:sldLayoutId id="2147483821" r:id="rId32"/>
    <p:sldLayoutId id="2147483822" r:id="rId33"/>
    <p:sldLayoutId id="2147483823" r:id="rId34"/>
  </p:sldLayoutIdLst>
  <p:hf hdr="0" dt="0"/>
  <p:txStyles>
    <p:title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92" userDrawn="1">
          <p15:clr>
            <a:srgbClr val="F26B43"/>
          </p15:clr>
        </p15:guide>
        <p15:guide id="2" pos="285" userDrawn="1">
          <p15:clr>
            <a:srgbClr val="F26B43"/>
          </p15:clr>
        </p15:guide>
        <p15:guide id="3" orient="horz" pos="3943">
          <p15:clr>
            <a:srgbClr val="F26B43"/>
          </p15:clr>
        </p15:guide>
        <p15:guide id="4" orient="horz" pos="288" userDrawn="1">
          <p15:clr>
            <a:srgbClr val="F26B43"/>
          </p15:clr>
        </p15:guide>
        <p15:guide id="5" orient="horz" pos="41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EC14A73-C123-D3A1-1BD8-D16F32A60AAE}"/>
              </a:ext>
            </a:extLst>
          </p:cNvPr>
          <p:cNvSpPr>
            <a:spLocks noGrp="1"/>
          </p:cNvSpPr>
          <p:nvPr>
            <p:ph type="ftr" sz="quarter" idx="11"/>
          </p:nvPr>
        </p:nvSpPr>
        <p:spPr/>
        <p:txBody>
          <a:bodyPr/>
          <a:lstStyle/>
          <a:p>
            <a:r>
              <a:rPr lang="en-US" dirty="0"/>
              <a:t>© 2023 Cognizant</a:t>
            </a:r>
          </a:p>
        </p:txBody>
      </p:sp>
      <p:sp>
        <p:nvSpPr>
          <p:cNvPr id="3" name="Title 2">
            <a:extLst>
              <a:ext uri="{FF2B5EF4-FFF2-40B4-BE49-F238E27FC236}">
                <a16:creationId xmlns:a16="http://schemas.microsoft.com/office/drawing/2014/main" id="{50B2D012-85A1-502A-644E-BC7BF58A35C5}"/>
              </a:ext>
            </a:extLst>
          </p:cNvPr>
          <p:cNvSpPr>
            <a:spLocks noGrp="1"/>
          </p:cNvSpPr>
          <p:nvPr>
            <p:ph type="ctrTitle"/>
          </p:nvPr>
        </p:nvSpPr>
        <p:spPr/>
        <p:txBody>
          <a:bodyPr/>
          <a:lstStyle/>
          <a:p>
            <a:r>
              <a:rPr lang="en-US" dirty="0"/>
              <a:t>Problem statement</a:t>
            </a:r>
            <a:endParaRPr lang="en-IN" dirty="0"/>
          </a:p>
        </p:txBody>
      </p:sp>
      <p:sp>
        <p:nvSpPr>
          <p:cNvPr id="4" name="Subtitle 3">
            <a:extLst>
              <a:ext uri="{FF2B5EF4-FFF2-40B4-BE49-F238E27FC236}">
                <a16:creationId xmlns:a16="http://schemas.microsoft.com/office/drawing/2014/main" id="{83286A9D-7418-CD4C-E001-5C26557029B4}"/>
              </a:ext>
            </a:extLst>
          </p:cNvPr>
          <p:cNvSpPr>
            <a:spLocks noGrp="1"/>
          </p:cNvSpPr>
          <p:nvPr>
            <p:ph type="subTitle" idx="1"/>
          </p:nvPr>
        </p:nvSpPr>
        <p:spPr/>
        <p:txBody>
          <a:bodyPr/>
          <a:lstStyle/>
          <a:p>
            <a:r>
              <a:rPr lang="en-US" dirty="0"/>
              <a:t>Team Name: Code-Geass</a:t>
            </a:r>
            <a:endParaRPr lang="en-IN" dirty="0"/>
          </a:p>
        </p:txBody>
      </p:sp>
      <p:sp>
        <p:nvSpPr>
          <p:cNvPr id="5" name="Text Placeholder 4">
            <a:extLst>
              <a:ext uri="{FF2B5EF4-FFF2-40B4-BE49-F238E27FC236}">
                <a16:creationId xmlns:a16="http://schemas.microsoft.com/office/drawing/2014/main" id="{57B43D3C-0D9B-4647-24BA-240CD8D72E37}"/>
              </a:ext>
            </a:extLst>
          </p:cNvPr>
          <p:cNvSpPr>
            <a:spLocks noGrp="1"/>
          </p:cNvSpPr>
          <p:nvPr>
            <p:ph type="body" idx="12"/>
          </p:nvPr>
        </p:nvSpPr>
        <p:spPr>
          <a:xfrm>
            <a:off x="1042438" y="4534416"/>
            <a:ext cx="4013178" cy="365125"/>
          </a:xfrm>
        </p:spPr>
        <p:txBody>
          <a:bodyPr/>
          <a:lstStyle/>
          <a:p>
            <a:r>
              <a:rPr lang="en-US" sz="1800" dirty="0"/>
              <a:t>Team No  TEAM-06</a:t>
            </a:r>
            <a:br>
              <a:rPr lang="en-US" sz="1800" dirty="0"/>
            </a:br>
            <a:r>
              <a:rPr lang="en-US" sz="1800" dirty="0"/>
              <a:t>College Name: </a:t>
            </a:r>
            <a:r>
              <a:rPr lang="en-US" sz="1800" dirty="0" err="1"/>
              <a:t>Panimalar</a:t>
            </a:r>
            <a:r>
              <a:rPr lang="en-US" sz="1800" dirty="0"/>
              <a:t> Engineering College</a:t>
            </a:r>
            <a:br>
              <a:rPr lang="en-US" sz="1800" dirty="0"/>
            </a:br>
            <a:endParaRPr lang="en-IN" sz="1800" dirty="0"/>
          </a:p>
        </p:txBody>
      </p:sp>
    </p:spTree>
    <p:extLst>
      <p:ext uri="{BB962C8B-B14F-4D97-AF65-F5344CB8AC3E}">
        <p14:creationId xmlns:p14="http://schemas.microsoft.com/office/powerpoint/2010/main" val="2757956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33314B-2A13-8C8C-5047-A56F1DADBA8B}"/>
              </a:ext>
            </a:extLst>
          </p:cNvPr>
          <p:cNvSpPr>
            <a:spLocks noGrp="1"/>
          </p:cNvSpPr>
          <p:nvPr>
            <p:ph type="ctrTitle"/>
          </p:nvPr>
        </p:nvSpPr>
        <p:spPr>
          <a:xfrm>
            <a:off x="566554" y="129977"/>
            <a:ext cx="8169317" cy="1579267"/>
          </a:xfrm>
        </p:spPr>
        <p:txBody>
          <a:bodyPr/>
          <a:lstStyle/>
          <a:p>
            <a:r>
              <a:rPr lang="en-IN" dirty="0"/>
              <a:t>PROBLEM STATEMENT</a:t>
            </a:r>
            <a:br>
              <a:rPr lang="en-IN" dirty="0"/>
            </a:br>
            <a:endParaRPr lang="en-IN" dirty="0"/>
          </a:p>
        </p:txBody>
      </p:sp>
      <p:sp>
        <p:nvSpPr>
          <p:cNvPr id="8" name="TextBox 7">
            <a:extLst>
              <a:ext uri="{FF2B5EF4-FFF2-40B4-BE49-F238E27FC236}">
                <a16:creationId xmlns:a16="http://schemas.microsoft.com/office/drawing/2014/main" id="{AF2CFB5C-602F-C82D-DB61-FD2414836117}"/>
              </a:ext>
            </a:extLst>
          </p:cNvPr>
          <p:cNvSpPr txBox="1"/>
          <p:nvPr/>
        </p:nvSpPr>
        <p:spPr>
          <a:xfrm>
            <a:off x="727788" y="1394269"/>
            <a:ext cx="9631523" cy="1323439"/>
          </a:xfrm>
          <a:prstGeom prst="rect">
            <a:avLst/>
          </a:prstGeom>
          <a:noFill/>
        </p:spPr>
        <p:txBody>
          <a:bodyPr wrap="square">
            <a:spAutoFit/>
          </a:bodyPr>
          <a:lstStyle/>
          <a:p>
            <a:pPr algn="just"/>
            <a:r>
              <a:rPr lang="en-US" sz="1600" dirty="0"/>
              <a:t>In today’s digital age, students have unprecedented access to a wealth of information on the internet. While this access supports learning, it also presents a growing challenge for educators: internet plagiarism. With the ease of copying content from online sources, whether articles, blogs, research papers, or other digital media, students may resort to copying without attribution, which undermines academic integrity.</a:t>
            </a:r>
            <a:endParaRPr lang="en-IN" sz="16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D6751B5-739C-7B0C-D7DD-A3A5A18BB485}"/>
              </a:ext>
            </a:extLst>
          </p:cNvPr>
          <p:cNvSpPr txBox="1"/>
          <p:nvPr/>
        </p:nvSpPr>
        <p:spPr>
          <a:xfrm>
            <a:off x="2711321" y="3617348"/>
            <a:ext cx="6097554" cy="1754326"/>
          </a:xfrm>
          <a:prstGeom prst="rect">
            <a:avLst/>
          </a:prstGeom>
          <a:noFill/>
        </p:spPr>
        <p:txBody>
          <a:bodyPr wrap="square">
            <a:spAutoFit/>
          </a:bodyPr>
          <a:lstStyle/>
          <a:p>
            <a:pPr marL="285750" indent="-285750">
              <a:buFont typeface="Arial" panose="020B0604020202020204" pitchFamily="34" charset="0"/>
              <a:buChar char="•"/>
            </a:pPr>
            <a:r>
              <a:rPr lang="en-IN" b="1" dirty="0"/>
              <a:t>Widespread Access to Information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Rapidly Changing and Expanding Internet Content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Time-Consuming Manual Search by Educators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Impact on Academic Integrity</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endParaRPr lang="en-IN" b="1" dirty="0"/>
          </a:p>
        </p:txBody>
      </p:sp>
    </p:spTree>
    <p:extLst>
      <p:ext uri="{BB962C8B-B14F-4D97-AF65-F5344CB8AC3E}">
        <p14:creationId xmlns:p14="http://schemas.microsoft.com/office/powerpoint/2010/main" val="2729900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65B17D-AEF6-6139-FAA9-85576FBC05E8}"/>
              </a:ext>
            </a:extLst>
          </p:cNvPr>
          <p:cNvSpPr>
            <a:spLocks noGrp="1"/>
          </p:cNvSpPr>
          <p:nvPr>
            <p:ph type="ftr" sz="quarter" idx="11"/>
          </p:nvPr>
        </p:nvSpPr>
        <p:spPr/>
        <p:txBody>
          <a:bodyPr/>
          <a:lstStyle/>
          <a:p>
            <a:r>
              <a:rPr lang="en-US" dirty="0"/>
              <a:t>© 2023 Cognizant</a:t>
            </a:r>
          </a:p>
        </p:txBody>
      </p:sp>
      <p:sp>
        <p:nvSpPr>
          <p:cNvPr id="3" name="Title 2">
            <a:extLst>
              <a:ext uri="{FF2B5EF4-FFF2-40B4-BE49-F238E27FC236}">
                <a16:creationId xmlns:a16="http://schemas.microsoft.com/office/drawing/2014/main" id="{C733314B-2A13-8C8C-5047-A56F1DADBA8B}"/>
              </a:ext>
            </a:extLst>
          </p:cNvPr>
          <p:cNvSpPr>
            <a:spLocks noGrp="1"/>
          </p:cNvSpPr>
          <p:nvPr>
            <p:ph type="ctrTitle"/>
          </p:nvPr>
        </p:nvSpPr>
        <p:spPr>
          <a:xfrm>
            <a:off x="594547" y="587828"/>
            <a:ext cx="8169317" cy="631662"/>
          </a:xfrm>
        </p:spPr>
        <p:txBody>
          <a:bodyPr/>
          <a:lstStyle/>
          <a:p>
            <a:r>
              <a:rPr lang="en-IN" dirty="0"/>
              <a:t>Tech Stack</a:t>
            </a:r>
          </a:p>
        </p:txBody>
      </p:sp>
      <p:sp>
        <p:nvSpPr>
          <p:cNvPr id="9" name="TextBox 8">
            <a:extLst>
              <a:ext uri="{FF2B5EF4-FFF2-40B4-BE49-F238E27FC236}">
                <a16:creationId xmlns:a16="http://schemas.microsoft.com/office/drawing/2014/main" id="{80E65F51-0269-27EB-A221-DB2EC5D0C042}"/>
              </a:ext>
            </a:extLst>
          </p:cNvPr>
          <p:cNvSpPr txBox="1"/>
          <p:nvPr/>
        </p:nvSpPr>
        <p:spPr>
          <a:xfrm>
            <a:off x="986433" y="1347105"/>
            <a:ext cx="8169317" cy="2463282"/>
          </a:xfrm>
          <a:prstGeom prst="rect">
            <a:avLst/>
          </a:prstGeom>
          <a:noFill/>
        </p:spPr>
        <p:txBody>
          <a:bodyPr wrap="square" lIns="0" tIns="0" rIns="0" bIns="0" rtlCol="0">
            <a:noAutofit/>
          </a:bodyPr>
          <a:lstStyle/>
          <a:p>
            <a:pPr algn="l"/>
            <a:endParaRPr lang="en-IN" sz="1600" dirty="0">
              <a:solidFill>
                <a:schemeClr val="tx2"/>
              </a:solidFill>
            </a:endParaRPr>
          </a:p>
        </p:txBody>
      </p:sp>
      <p:sp>
        <p:nvSpPr>
          <p:cNvPr id="13" name="Rectangle 1">
            <a:extLst>
              <a:ext uri="{FF2B5EF4-FFF2-40B4-BE49-F238E27FC236}">
                <a16:creationId xmlns:a16="http://schemas.microsoft.com/office/drawing/2014/main" id="{405C1D9C-A6DB-F529-6012-884D5E8F7499}"/>
              </a:ext>
            </a:extLst>
          </p:cNvPr>
          <p:cNvSpPr txBox="1">
            <a:spLocks noChangeArrowheads="1"/>
          </p:cNvSpPr>
          <p:nvPr/>
        </p:nvSpPr>
        <p:spPr bwMode="auto">
          <a:xfrm>
            <a:off x="986433" y="1422787"/>
            <a:ext cx="9144000" cy="238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eaLnBrk="0" fontAlgn="base" hangingPunct="0">
              <a:lnSpc>
                <a:spcPct val="100000"/>
              </a:lnSpc>
              <a:spcAft>
                <a:spcPct val="0"/>
              </a:spcAft>
            </a:pPr>
            <a:endParaRPr lang="en-US" altLang="en-US" sz="1800" dirty="0">
              <a:latin typeface="Arial" panose="020B0604020202020204" pitchFamily="34" charset="0"/>
            </a:endParaRPr>
          </a:p>
          <a:p>
            <a:pPr algn="l" eaLnBrk="0" fontAlgn="base" hangingPunct="0">
              <a:lnSpc>
                <a:spcPct val="100000"/>
              </a:lnSpc>
              <a:spcAft>
                <a:spcPct val="0"/>
              </a:spcAft>
              <a:buFontTx/>
              <a:buChar char="•"/>
            </a:pPr>
            <a:r>
              <a:rPr lang="en-US" altLang="en-US" sz="1800" dirty="0">
                <a:latin typeface="Arial" panose="020B0604020202020204" pitchFamily="34" charset="0"/>
              </a:rPr>
              <a:t>Flask (web framework)</a:t>
            </a:r>
          </a:p>
          <a:p>
            <a:pPr algn="l" eaLnBrk="0" fontAlgn="base" hangingPunct="0">
              <a:lnSpc>
                <a:spcPct val="100000"/>
              </a:lnSpc>
              <a:spcAft>
                <a:spcPct val="0"/>
              </a:spcAft>
              <a:buFontTx/>
              <a:buChar char="•"/>
            </a:pPr>
            <a:r>
              <a:rPr lang="en-US" altLang="en-US" sz="1800" dirty="0">
                <a:latin typeface="Arial" panose="020B0604020202020204" pitchFamily="34" charset="0"/>
              </a:rPr>
              <a:t>Google Custom Search API (real-time online content search)</a:t>
            </a:r>
          </a:p>
          <a:p>
            <a:pPr algn="l" eaLnBrk="0" fontAlgn="base" hangingPunct="0">
              <a:lnSpc>
                <a:spcPct val="100000"/>
              </a:lnSpc>
              <a:spcAft>
                <a:spcPct val="0"/>
              </a:spcAft>
              <a:buFontTx/>
              <a:buChar char="•"/>
            </a:pPr>
            <a:r>
              <a:rPr lang="en-US" altLang="en-US" sz="1800" dirty="0">
                <a:latin typeface="Arial" panose="020B0604020202020204" pitchFamily="34" charset="0"/>
              </a:rPr>
              <a:t>Sentence Transformers (text embeddings and similarity scoring)</a:t>
            </a:r>
          </a:p>
          <a:p>
            <a:pPr algn="l" eaLnBrk="0" fontAlgn="base" hangingPunct="0">
              <a:lnSpc>
                <a:spcPct val="100000"/>
              </a:lnSpc>
              <a:spcAft>
                <a:spcPct val="0"/>
              </a:spcAft>
              <a:buFontTx/>
              <a:buChar char="•"/>
            </a:pPr>
            <a:r>
              <a:rPr lang="en-US" altLang="en-US" sz="1800" dirty="0">
                <a:latin typeface="Arial" panose="020B0604020202020204" pitchFamily="34" charset="0"/>
              </a:rPr>
              <a:t>scikit-learn (cosine similarity)</a:t>
            </a:r>
          </a:p>
          <a:p>
            <a:pPr algn="l" eaLnBrk="0" fontAlgn="base" hangingPunct="0">
              <a:lnSpc>
                <a:spcPct val="100000"/>
              </a:lnSpc>
              <a:spcAft>
                <a:spcPct val="0"/>
              </a:spcAft>
              <a:buFontTx/>
              <a:buChar char="•"/>
            </a:pPr>
            <a:r>
              <a:rPr lang="en-US" altLang="en-US" sz="1800" dirty="0" err="1">
                <a:latin typeface="Arial" panose="020B0604020202020204" pitchFamily="34" charset="0"/>
              </a:rPr>
              <a:t>PyTorch</a:t>
            </a:r>
            <a:r>
              <a:rPr lang="en-US" altLang="en-US" sz="1800" dirty="0">
                <a:latin typeface="Arial" panose="020B0604020202020204" pitchFamily="34" charset="0"/>
              </a:rPr>
              <a:t> &amp; Hugging Face Transformers (AI content detection)</a:t>
            </a:r>
          </a:p>
          <a:p>
            <a:pPr algn="l" eaLnBrk="0" fontAlgn="base" hangingPunct="0">
              <a:lnSpc>
                <a:spcPct val="100000"/>
              </a:lnSpc>
              <a:spcAft>
                <a:spcPct val="0"/>
              </a:spcAft>
              <a:buFontTx/>
              <a:buChar char="•"/>
            </a:pPr>
            <a:r>
              <a:rPr lang="en-US" altLang="en-US" sz="1800" dirty="0" err="1">
                <a:latin typeface="Arial" panose="020B0604020202020204" pitchFamily="34" charset="0"/>
              </a:rPr>
              <a:t>dotenv</a:t>
            </a:r>
            <a:r>
              <a:rPr lang="en-US" altLang="en-US" sz="1800" dirty="0">
                <a:latin typeface="Arial" panose="020B0604020202020204" pitchFamily="34" charset="0"/>
              </a:rPr>
              <a:t> (API key management)</a:t>
            </a:r>
          </a:p>
          <a:p>
            <a:pPr algn="l" eaLnBrk="0" fontAlgn="base" hangingPunct="0">
              <a:lnSpc>
                <a:spcPct val="100000"/>
              </a:lnSpc>
              <a:spcAft>
                <a:spcPct val="0"/>
              </a:spcAft>
              <a:buFontTx/>
              <a:buChar char="•"/>
            </a:pPr>
            <a:r>
              <a:rPr lang="en-US" altLang="en-US" sz="1800" dirty="0">
                <a:latin typeface="Arial" panose="020B0604020202020204" pitchFamily="34" charset="0"/>
              </a:rPr>
              <a:t>HTML/CSS/JavaScript (frontend interface) </a:t>
            </a:r>
          </a:p>
        </p:txBody>
      </p:sp>
    </p:spTree>
    <p:extLst>
      <p:ext uri="{BB962C8B-B14F-4D97-AF65-F5344CB8AC3E}">
        <p14:creationId xmlns:p14="http://schemas.microsoft.com/office/powerpoint/2010/main" val="2758898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65B17D-AEF6-6139-FAA9-85576FBC05E8}"/>
              </a:ext>
            </a:extLst>
          </p:cNvPr>
          <p:cNvSpPr>
            <a:spLocks noGrp="1"/>
          </p:cNvSpPr>
          <p:nvPr>
            <p:ph type="ftr" sz="quarter" idx="11"/>
          </p:nvPr>
        </p:nvSpPr>
        <p:spPr/>
        <p:txBody>
          <a:bodyPr/>
          <a:lstStyle/>
          <a:p>
            <a:r>
              <a:rPr lang="en-US" dirty="0"/>
              <a:t>© 2023 Cognizant</a:t>
            </a:r>
          </a:p>
        </p:txBody>
      </p:sp>
      <p:sp>
        <p:nvSpPr>
          <p:cNvPr id="3" name="Title 2">
            <a:extLst>
              <a:ext uri="{FF2B5EF4-FFF2-40B4-BE49-F238E27FC236}">
                <a16:creationId xmlns:a16="http://schemas.microsoft.com/office/drawing/2014/main" id="{C733314B-2A13-8C8C-5047-A56F1DADBA8B}"/>
              </a:ext>
            </a:extLst>
          </p:cNvPr>
          <p:cNvSpPr>
            <a:spLocks noGrp="1"/>
          </p:cNvSpPr>
          <p:nvPr>
            <p:ph type="ctrTitle"/>
          </p:nvPr>
        </p:nvSpPr>
        <p:spPr>
          <a:xfrm>
            <a:off x="594547" y="587828"/>
            <a:ext cx="8169317" cy="631662"/>
          </a:xfrm>
        </p:spPr>
        <p:txBody>
          <a:bodyPr/>
          <a:lstStyle/>
          <a:p>
            <a:r>
              <a:rPr lang="en-IN" dirty="0"/>
              <a:t>Solution Overview</a:t>
            </a:r>
          </a:p>
        </p:txBody>
      </p:sp>
      <p:sp>
        <p:nvSpPr>
          <p:cNvPr id="9" name="TextBox 8">
            <a:extLst>
              <a:ext uri="{FF2B5EF4-FFF2-40B4-BE49-F238E27FC236}">
                <a16:creationId xmlns:a16="http://schemas.microsoft.com/office/drawing/2014/main" id="{80E65F51-0269-27EB-A221-DB2EC5D0C042}"/>
              </a:ext>
            </a:extLst>
          </p:cNvPr>
          <p:cNvSpPr txBox="1"/>
          <p:nvPr/>
        </p:nvSpPr>
        <p:spPr>
          <a:xfrm>
            <a:off x="1247690" y="1813636"/>
            <a:ext cx="9529167" cy="2786356"/>
          </a:xfrm>
          <a:prstGeom prst="rect">
            <a:avLst/>
          </a:prstGeom>
          <a:noFill/>
        </p:spPr>
        <p:txBody>
          <a:bodyPr wrap="square" lIns="0" tIns="0" rIns="0" bIns="0" rtlCol="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Real-time plagiarism detection by searching and comparing student submissions with online sources.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Uses Sentence Transformer to compute similarity scores.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Generates a detailed plagiarism report with matched content and URLs.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AI-generated content detection included for assessing originality. </a:t>
            </a:r>
          </a:p>
        </p:txBody>
      </p:sp>
    </p:spTree>
    <p:extLst>
      <p:ext uri="{BB962C8B-B14F-4D97-AF65-F5344CB8AC3E}">
        <p14:creationId xmlns:p14="http://schemas.microsoft.com/office/powerpoint/2010/main" val="3027253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1382F-1606-9EEB-2ACF-31704BA2F19D}"/>
              </a:ext>
            </a:extLst>
          </p:cNvPr>
          <p:cNvSpPr>
            <a:spLocks noGrp="1"/>
          </p:cNvSpPr>
          <p:nvPr>
            <p:ph type="ctrTitle"/>
          </p:nvPr>
        </p:nvSpPr>
        <p:spPr>
          <a:xfrm>
            <a:off x="1042416" y="1903671"/>
            <a:ext cx="6053327" cy="1846659"/>
          </a:xfrm>
        </p:spPr>
        <p:txBody>
          <a:bodyPr/>
          <a:lstStyle/>
          <a:p>
            <a:r>
              <a:rPr lang="en-US" sz="6000" b="1" dirty="0">
                <a:latin typeface="Calibri" panose="020F0502020204030204" pitchFamily="34" charset="0"/>
                <a:ea typeface="Segoe UI" panose="020B0502040204020203" pitchFamily="34" charset="0"/>
                <a:cs typeface="Segoe UI" panose="020B0502040204020203" pitchFamily="34" charset="0"/>
              </a:rPr>
              <a:t>DEMO , SOURCE CODE</a:t>
            </a:r>
            <a:endParaRPr lang="en-IN" dirty="0"/>
          </a:p>
        </p:txBody>
      </p:sp>
      <p:sp>
        <p:nvSpPr>
          <p:cNvPr id="3" name="Footer Placeholder 2">
            <a:extLst>
              <a:ext uri="{FF2B5EF4-FFF2-40B4-BE49-F238E27FC236}">
                <a16:creationId xmlns:a16="http://schemas.microsoft.com/office/drawing/2014/main" id="{E9E0AFE4-7322-D2E8-F5D3-C971C516A679}"/>
              </a:ext>
            </a:extLst>
          </p:cNvPr>
          <p:cNvSpPr>
            <a:spLocks noGrp="1"/>
          </p:cNvSpPr>
          <p:nvPr>
            <p:ph type="ftr" sz="quarter" idx="11"/>
          </p:nvPr>
        </p:nvSpPr>
        <p:spPr/>
        <p:txBody>
          <a:bodyPr/>
          <a:lstStyle/>
          <a:p>
            <a:r>
              <a:rPr lang="en-US" dirty="0"/>
              <a:t>© 2023 Cognizant</a:t>
            </a:r>
          </a:p>
        </p:txBody>
      </p:sp>
      <p:sp>
        <p:nvSpPr>
          <p:cNvPr id="4" name="Slide Number Placeholder 3">
            <a:extLst>
              <a:ext uri="{FF2B5EF4-FFF2-40B4-BE49-F238E27FC236}">
                <a16:creationId xmlns:a16="http://schemas.microsoft.com/office/drawing/2014/main" id="{BB993065-330D-D901-0519-2131D01D5C9E}"/>
              </a:ext>
            </a:extLst>
          </p:cNvPr>
          <p:cNvSpPr>
            <a:spLocks noGrp="1"/>
          </p:cNvSpPr>
          <p:nvPr>
            <p:ph type="sldNum" sz="quarter" idx="12"/>
          </p:nvPr>
        </p:nvSpPr>
        <p:spPr/>
        <p:txBody>
          <a:bodyPr/>
          <a:lstStyle/>
          <a:p>
            <a:fld id="{C53E075B-3175-45CF-B3C7-FEDF3F5961E3}" type="slidenum">
              <a:rPr lang="en-US" smtClean="0"/>
              <a:pPr/>
              <a:t>5</a:t>
            </a:fld>
            <a:endParaRPr lang="en-US" dirty="0"/>
          </a:p>
        </p:txBody>
      </p:sp>
      <p:sp>
        <p:nvSpPr>
          <p:cNvPr id="5" name="Text Placeholder 4">
            <a:extLst>
              <a:ext uri="{FF2B5EF4-FFF2-40B4-BE49-F238E27FC236}">
                <a16:creationId xmlns:a16="http://schemas.microsoft.com/office/drawing/2014/main" id="{4A59045B-6277-0404-5321-8B1E2C988B3B}"/>
              </a:ext>
            </a:extLst>
          </p:cNvPr>
          <p:cNvSpPr>
            <a:spLocks noGrp="1"/>
          </p:cNvSpPr>
          <p:nvPr>
            <p:ph type="body" sz="quarter" idx="13"/>
          </p:nvPr>
        </p:nvSpPr>
        <p:spPr>
          <a:xfrm>
            <a:off x="1036233" y="3897548"/>
            <a:ext cx="6053322" cy="1295400"/>
          </a:xfrm>
        </p:spPr>
        <p:txBody>
          <a:bodyPr/>
          <a:lstStyle/>
          <a:p>
            <a:pPr eaLnBrk="0" fontAlgn="base" hangingPunct="0">
              <a:spcAft>
                <a:spcPct val="0"/>
              </a:spcAft>
              <a:buClr>
                <a:srgbClr val="6DB33F"/>
              </a:buClr>
              <a:tabLst>
                <a:tab pos="1363099" algn="l"/>
              </a:tabLst>
            </a:pPr>
            <a:r>
              <a:rPr lang="en-US" sz="1600" dirty="0">
                <a:latin typeface="Calibri" panose="020F0502020204030204" pitchFamily="34" charset="0"/>
                <a:ea typeface="Segoe UI" panose="020B0502040204020203" pitchFamily="34" charset="0"/>
                <a:cs typeface="Segoe UI" panose="020B0502040204020203" pitchFamily="34" charset="0"/>
              </a:rPr>
              <a:t>Source code can be stored on GitHub &lt;provide path&gt;</a:t>
            </a:r>
            <a:br>
              <a:rPr lang="en-US" sz="1600" dirty="0">
                <a:latin typeface="Calibri" panose="020F0502020204030204" pitchFamily="34" charset="0"/>
                <a:ea typeface="Segoe UI" panose="020B0502040204020203" pitchFamily="34" charset="0"/>
                <a:cs typeface="Segoe UI" panose="020B0502040204020203" pitchFamily="34" charset="0"/>
              </a:rPr>
            </a:br>
            <a:br>
              <a:rPr lang="en-US" sz="1600" dirty="0">
                <a:latin typeface="Calibri" panose="020F0502020204030204" pitchFamily="34" charset="0"/>
                <a:ea typeface="Segoe UI" panose="020B0502040204020203" pitchFamily="34" charset="0"/>
                <a:cs typeface="Segoe UI" panose="020B0502040204020203" pitchFamily="34" charset="0"/>
              </a:rPr>
            </a:br>
            <a:r>
              <a:rPr lang="en-IN" sz="1600" b="1" dirty="0">
                <a:solidFill>
                  <a:srgbClr val="000048"/>
                </a:solidFill>
                <a:effectLst/>
                <a:latin typeface="Calibri" panose="020F0502020204030204" pitchFamily="34" charset="0"/>
                <a:ea typeface="Times New Roman" panose="02020603050405020304" pitchFamily="18" charset="0"/>
                <a:cs typeface="Calibri" panose="020F0502020204030204" pitchFamily="34" charset="0"/>
              </a:rPr>
              <a:t>Architecture, Source code</a:t>
            </a:r>
          </a:p>
          <a:p>
            <a:pPr eaLnBrk="0" fontAlgn="base" hangingPunct="0">
              <a:spcAft>
                <a:spcPct val="0"/>
              </a:spcAft>
              <a:buClr>
                <a:srgbClr val="6DB33F"/>
              </a:buClr>
              <a:tabLst>
                <a:tab pos="1363099" algn="l"/>
              </a:tabLst>
            </a:pPr>
            <a:endParaRPr lang="en-US" sz="1600" dirty="0">
              <a:latin typeface="Calibri" panose="020F0502020204030204" pitchFamily="34" charset="0"/>
              <a:ea typeface="Segoe UI" panose="020B0502040204020203" pitchFamily="34" charset="0"/>
              <a:cs typeface="Segoe UI" panose="020B0502040204020203" pitchFamily="34" charset="0"/>
            </a:endParaRPr>
          </a:p>
          <a:p>
            <a:pPr eaLnBrk="0" fontAlgn="base" hangingPunct="0">
              <a:spcAft>
                <a:spcPct val="0"/>
              </a:spcAft>
              <a:buClr>
                <a:srgbClr val="6DB33F"/>
              </a:buClr>
              <a:tabLst>
                <a:tab pos="1363099" algn="l"/>
              </a:tabLst>
            </a:pPr>
            <a:r>
              <a:rPr lang="en-US" sz="1600" dirty="0">
                <a:latin typeface="Calibri" panose="020F0502020204030204" pitchFamily="34" charset="0"/>
                <a:ea typeface="Segoe UI" panose="020B0502040204020203" pitchFamily="34" charset="0"/>
                <a:cs typeface="Segoe UI" panose="020B0502040204020203" pitchFamily="34" charset="0"/>
              </a:rPr>
              <a:t> </a:t>
            </a:r>
          </a:p>
          <a:p>
            <a:endParaRPr lang="en-IN" dirty="0"/>
          </a:p>
        </p:txBody>
      </p:sp>
    </p:spTree>
    <p:extLst>
      <p:ext uri="{BB962C8B-B14F-4D97-AF65-F5344CB8AC3E}">
        <p14:creationId xmlns:p14="http://schemas.microsoft.com/office/powerpoint/2010/main" val="508061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E0AFE4-7322-D2E8-F5D3-C971C516A679}"/>
              </a:ext>
            </a:extLst>
          </p:cNvPr>
          <p:cNvSpPr>
            <a:spLocks noGrp="1"/>
          </p:cNvSpPr>
          <p:nvPr>
            <p:ph type="ftr" sz="quarter" idx="11"/>
          </p:nvPr>
        </p:nvSpPr>
        <p:spPr/>
        <p:txBody>
          <a:bodyPr/>
          <a:lstStyle/>
          <a:p>
            <a:r>
              <a:rPr lang="en-US" dirty="0"/>
              <a:t>© 2023 Cognizant</a:t>
            </a:r>
          </a:p>
        </p:txBody>
      </p:sp>
      <p:sp>
        <p:nvSpPr>
          <p:cNvPr id="4" name="Slide Number Placeholder 3">
            <a:extLst>
              <a:ext uri="{FF2B5EF4-FFF2-40B4-BE49-F238E27FC236}">
                <a16:creationId xmlns:a16="http://schemas.microsoft.com/office/drawing/2014/main" id="{BB993065-330D-D901-0519-2131D01D5C9E}"/>
              </a:ext>
            </a:extLst>
          </p:cNvPr>
          <p:cNvSpPr>
            <a:spLocks noGrp="1"/>
          </p:cNvSpPr>
          <p:nvPr>
            <p:ph type="sldNum" sz="quarter" idx="12"/>
          </p:nvPr>
        </p:nvSpPr>
        <p:spPr/>
        <p:txBody>
          <a:bodyPr/>
          <a:lstStyle/>
          <a:p>
            <a:fld id="{C53E075B-3175-45CF-B3C7-FEDF3F5961E3}" type="slidenum">
              <a:rPr lang="en-US" smtClean="0"/>
              <a:pPr/>
              <a:t>6</a:t>
            </a:fld>
            <a:endParaRPr lang="en-US" dirty="0"/>
          </a:p>
        </p:txBody>
      </p:sp>
      <p:sp>
        <p:nvSpPr>
          <p:cNvPr id="5" name="Text Placeholder 4">
            <a:extLst>
              <a:ext uri="{FF2B5EF4-FFF2-40B4-BE49-F238E27FC236}">
                <a16:creationId xmlns:a16="http://schemas.microsoft.com/office/drawing/2014/main" id="{4A59045B-6277-0404-5321-8B1E2C988B3B}"/>
              </a:ext>
            </a:extLst>
          </p:cNvPr>
          <p:cNvSpPr>
            <a:spLocks noGrp="1"/>
          </p:cNvSpPr>
          <p:nvPr>
            <p:ph type="body" sz="quarter" idx="13"/>
          </p:nvPr>
        </p:nvSpPr>
        <p:spPr>
          <a:xfrm>
            <a:off x="1036233" y="3897548"/>
            <a:ext cx="6053322" cy="1295400"/>
          </a:xfrm>
        </p:spPr>
        <p:txBody>
          <a:bodyPr/>
          <a:lstStyle/>
          <a:p>
            <a:pPr eaLnBrk="0" fontAlgn="base" hangingPunct="0">
              <a:spcAft>
                <a:spcPct val="0"/>
              </a:spcAft>
              <a:buClr>
                <a:srgbClr val="6DB33F"/>
              </a:buClr>
              <a:tabLst>
                <a:tab pos="1363099" algn="l"/>
              </a:tabLst>
            </a:pPr>
            <a:endParaRPr lang="en-US" sz="1600" dirty="0">
              <a:latin typeface="Calibri" panose="020F0502020204030204" pitchFamily="34" charset="0"/>
              <a:ea typeface="Segoe UI" panose="020B0502040204020203" pitchFamily="34" charset="0"/>
              <a:cs typeface="Segoe UI" panose="020B0502040204020203" pitchFamily="34" charset="0"/>
            </a:endParaRPr>
          </a:p>
          <a:p>
            <a:pPr eaLnBrk="0" fontAlgn="base" hangingPunct="0">
              <a:spcAft>
                <a:spcPct val="0"/>
              </a:spcAft>
              <a:buClr>
                <a:srgbClr val="6DB33F"/>
              </a:buClr>
              <a:tabLst>
                <a:tab pos="1363099" algn="l"/>
              </a:tabLst>
            </a:pPr>
            <a:r>
              <a:rPr lang="en-US" sz="1600" dirty="0">
                <a:latin typeface="Calibri" panose="020F0502020204030204" pitchFamily="34" charset="0"/>
                <a:ea typeface="Segoe UI" panose="020B0502040204020203" pitchFamily="34" charset="0"/>
                <a:cs typeface="Segoe UI" panose="020B0502040204020203" pitchFamily="34" charset="0"/>
              </a:rPr>
              <a:t> </a:t>
            </a:r>
          </a:p>
          <a:p>
            <a:endParaRPr lang="en-IN" dirty="0"/>
          </a:p>
        </p:txBody>
      </p:sp>
      <p:sp>
        <p:nvSpPr>
          <p:cNvPr id="7" name="TextBox 6">
            <a:extLst>
              <a:ext uri="{FF2B5EF4-FFF2-40B4-BE49-F238E27FC236}">
                <a16:creationId xmlns:a16="http://schemas.microsoft.com/office/drawing/2014/main" id="{78BCFA88-D530-6A62-E367-661B17F92A27}"/>
              </a:ext>
            </a:extLst>
          </p:cNvPr>
          <p:cNvSpPr txBox="1"/>
          <p:nvPr/>
        </p:nvSpPr>
        <p:spPr>
          <a:xfrm>
            <a:off x="633247" y="2165074"/>
            <a:ext cx="7686092" cy="2031325"/>
          </a:xfrm>
          <a:prstGeom prst="rect">
            <a:avLst/>
          </a:prstGeom>
          <a:noFill/>
        </p:spPr>
        <p:txBody>
          <a:bodyPr wrap="square">
            <a:spAutoFit/>
          </a:bodyPr>
          <a:lstStyle/>
          <a:p>
            <a:r>
              <a:rPr lang="en-US" sz="1800" dirty="0"/>
              <a:t>This solution effectively addresses the growing challenge of internet plagiarism by providing real-time detection capabilities that compare student submissions with online sources. It bridges the gap left by traditional plagiarism checkers, which often miss obscure or paraphrased content. By incorporating AI content detection, the tool also helps educators identify assignments that may have been generated by AI models.</a:t>
            </a:r>
            <a:endParaRPr lang="en-IN" dirty="0"/>
          </a:p>
        </p:txBody>
      </p:sp>
      <p:sp>
        <p:nvSpPr>
          <p:cNvPr id="8" name="TextBox 7">
            <a:extLst>
              <a:ext uri="{FF2B5EF4-FFF2-40B4-BE49-F238E27FC236}">
                <a16:creationId xmlns:a16="http://schemas.microsoft.com/office/drawing/2014/main" id="{5615AAFC-15D2-2F06-9CA7-67D17C1D8CBB}"/>
              </a:ext>
            </a:extLst>
          </p:cNvPr>
          <p:cNvSpPr txBox="1"/>
          <p:nvPr/>
        </p:nvSpPr>
        <p:spPr>
          <a:xfrm>
            <a:off x="457199" y="979044"/>
            <a:ext cx="3668165" cy="251926"/>
          </a:xfrm>
          <a:prstGeom prst="rect">
            <a:avLst/>
          </a:prstGeom>
          <a:noFill/>
        </p:spPr>
        <p:txBody>
          <a:bodyPr wrap="square" lIns="0" tIns="0" rIns="0" bIns="0" rtlCol="0">
            <a:noAutofit/>
          </a:bodyPr>
          <a:lstStyle/>
          <a:p>
            <a:pPr algn="l"/>
            <a:r>
              <a:rPr lang="en-IN" sz="3200" b="1" dirty="0">
                <a:solidFill>
                  <a:schemeClr val="tx2"/>
                </a:solidFill>
              </a:rPr>
              <a:t>Conclusion</a:t>
            </a:r>
          </a:p>
        </p:txBody>
      </p:sp>
    </p:spTree>
    <p:extLst>
      <p:ext uri="{BB962C8B-B14F-4D97-AF65-F5344CB8AC3E}">
        <p14:creationId xmlns:p14="http://schemas.microsoft.com/office/powerpoint/2010/main" val="1794549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3D94CC7-B222-5B44-969E-ABE4C1FCD62A}"/>
              </a:ext>
            </a:extLst>
          </p:cNvPr>
          <p:cNvSpPr>
            <a:spLocks noGrp="1"/>
          </p:cNvSpPr>
          <p:nvPr>
            <p:ph type="ctrTitle"/>
          </p:nvPr>
        </p:nvSpPr>
        <p:spPr/>
        <p:txBody>
          <a:bodyPr/>
          <a:lstStyle/>
          <a:p>
            <a:r>
              <a:rPr lang="en-US" dirty="0"/>
              <a:t>Thank you</a:t>
            </a:r>
          </a:p>
        </p:txBody>
      </p:sp>
      <p:sp>
        <p:nvSpPr>
          <p:cNvPr id="17" name="Footer Placeholder 16">
            <a:extLst>
              <a:ext uri="{FF2B5EF4-FFF2-40B4-BE49-F238E27FC236}">
                <a16:creationId xmlns:a16="http://schemas.microsoft.com/office/drawing/2014/main" id="{D538CCB4-1560-6942-A5AB-C8F09B136643}"/>
              </a:ext>
            </a:extLst>
          </p:cNvPr>
          <p:cNvSpPr>
            <a:spLocks noGrp="1"/>
          </p:cNvSpPr>
          <p:nvPr>
            <p:ph type="ftr" sz="quarter" idx="11"/>
          </p:nvPr>
        </p:nvSpPr>
        <p:spPr/>
        <p:txBody>
          <a:bodyPr/>
          <a:lstStyle/>
          <a:p>
            <a:r>
              <a:rPr lang="en-US" dirty="0"/>
              <a:t>© 2023 Cognizant</a:t>
            </a:r>
          </a:p>
        </p:txBody>
      </p:sp>
      <p:sp>
        <p:nvSpPr>
          <p:cNvPr id="2" name="Slide Number Placeholder 1">
            <a:extLst>
              <a:ext uri="{FF2B5EF4-FFF2-40B4-BE49-F238E27FC236}">
                <a16:creationId xmlns:a16="http://schemas.microsoft.com/office/drawing/2014/main" id="{8EE55FCB-FBA5-ED4E-AAF6-496B42594DC8}"/>
              </a:ext>
            </a:extLst>
          </p:cNvPr>
          <p:cNvSpPr>
            <a:spLocks noGrp="1"/>
          </p:cNvSpPr>
          <p:nvPr>
            <p:ph type="sldNum" sz="quarter" idx="12"/>
          </p:nvPr>
        </p:nvSpPr>
        <p:spPr/>
        <p:txBody>
          <a:bodyPr/>
          <a:lstStyle/>
          <a:p>
            <a:fld id="{C53E075B-3175-45CF-B3C7-FEDF3F5961E3}" type="slidenum">
              <a:rPr lang="en-US" dirty="0" smtClean="0"/>
              <a:pPr/>
              <a:t>7</a:t>
            </a:fld>
            <a:endParaRPr lang="en-US" dirty="0"/>
          </a:p>
        </p:txBody>
      </p:sp>
      <p:sp>
        <p:nvSpPr>
          <p:cNvPr id="6" name="Text Placeholder 5">
            <a:extLst>
              <a:ext uri="{FF2B5EF4-FFF2-40B4-BE49-F238E27FC236}">
                <a16:creationId xmlns:a16="http://schemas.microsoft.com/office/drawing/2014/main" id="{4A1AB9D5-E832-44DF-AB0F-03A6D32B763E}"/>
              </a:ext>
            </a:extLst>
          </p:cNvPr>
          <p:cNvSpPr>
            <a:spLocks noGrp="1"/>
          </p:cNvSpPr>
          <p:nvPr>
            <p:ph type="body" sz="quarter" idx="13"/>
          </p:nvPr>
        </p:nvSpPr>
        <p:spPr/>
        <p:txBody>
          <a:bodyPr/>
          <a:lstStyle/>
          <a:p>
            <a:endParaRPr lang="en-IN" dirty="0"/>
          </a:p>
        </p:txBody>
      </p:sp>
      <p:sp>
        <p:nvSpPr>
          <p:cNvPr id="3" name="TextBox 2">
            <a:extLst>
              <a:ext uri="{FF2B5EF4-FFF2-40B4-BE49-F238E27FC236}">
                <a16:creationId xmlns:a16="http://schemas.microsoft.com/office/drawing/2014/main" id="{0CA06E95-1D73-3A40-B8E7-14342E325FED}"/>
              </a:ext>
            </a:extLst>
          </p:cNvPr>
          <p:cNvSpPr txBox="1"/>
          <p:nvPr/>
        </p:nvSpPr>
        <p:spPr>
          <a:xfrm>
            <a:off x="10888717" y="3489434"/>
            <a:ext cx="0" cy="0"/>
          </a:xfrm>
          <a:prstGeom prst="rect">
            <a:avLst/>
          </a:prstGeom>
          <a:noFill/>
        </p:spPr>
        <p:txBody>
          <a:bodyPr wrap="none" lIns="0" tIns="0" rIns="0" bIns="0" rtlCol="0">
            <a:noAutofit/>
          </a:bodyPr>
          <a:lstStyle/>
          <a:p>
            <a:pPr algn="l"/>
            <a:endParaRPr lang="en-US" sz="1600" dirty="0">
              <a:solidFill>
                <a:schemeClr val="tx2"/>
              </a:solidFill>
            </a:endParaRPr>
          </a:p>
        </p:txBody>
      </p:sp>
      <p:sp>
        <p:nvSpPr>
          <p:cNvPr id="4" name="TextBox 3">
            <a:extLst>
              <a:ext uri="{FF2B5EF4-FFF2-40B4-BE49-F238E27FC236}">
                <a16:creationId xmlns:a16="http://schemas.microsoft.com/office/drawing/2014/main" id="{9BBE24C1-54AE-DD46-B667-D9FBFDF3B512}"/>
              </a:ext>
            </a:extLst>
          </p:cNvPr>
          <p:cNvSpPr txBox="1"/>
          <p:nvPr/>
        </p:nvSpPr>
        <p:spPr>
          <a:xfrm>
            <a:off x="2609193" y="4122683"/>
            <a:ext cx="0" cy="0"/>
          </a:xfrm>
          <a:prstGeom prst="rect">
            <a:avLst/>
          </a:prstGeom>
          <a:noFill/>
        </p:spPr>
        <p:txBody>
          <a:bodyPr wrap="none" lIns="0" tIns="0" rIns="0" bIns="0" rtlCol="0">
            <a:noAutofit/>
          </a:bodyPr>
          <a:lstStyle/>
          <a:p>
            <a:pPr algn="l"/>
            <a:endParaRPr lang="en-US" sz="1600" dirty="0">
              <a:solidFill>
                <a:schemeClr val="tx2"/>
              </a:solidFill>
            </a:endParaRPr>
          </a:p>
        </p:txBody>
      </p:sp>
    </p:spTree>
    <p:extLst>
      <p:ext uri="{BB962C8B-B14F-4D97-AF65-F5344CB8AC3E}">
        <p14:creationId xmlns:p14="http://schemas.microsoft.com/office/powerpoint/2010/main" val="4019922006"/>
      </p:ext>
    </p:extLst>
  </p:cSld>
  <p:clrMapOvr>
    <a:masterClrMapping/>
  </p:clrMapOvr>
</p:sld>
</file>

<file path=ppt/theme/theme1.xml><?xml version="1.0" encoding="utf-8"?>
<a:theme xmlns:a="http://schemas.openxmlformats.org/drawingml/2006/main" name="Office Theme">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a:solidFill>
              <a:schemeClr val="tx2"/>
            </a:solidFill>
          </a:defRPr>
        </a:defPPr>
      </a:lstStyle>
    </a:txDef>
  </a:objectDefaults>
  <a:extraClrSchemeLst/>
  <a:extLst>
    <a:ext uri="{05A4C25C-085E-4340-85A3-A5531E510DB2}">
      <thm15:themeFamily xmlns:thm15="http://schemas.microsoft.com/office/thememl/2012/main" name="729107_CorporateTemplate_ppt_031122" id="{E81ECB99-F2DE-FC44-B993-E5A209E9C071}" vid="{E056BC50-BFCB-5444-AECA-4841FEB0A9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854</TotalTime>
  <Words>320</Words>
  <Application>Microsoft Office PowerPoint</Application>
  <PresentationFormat>Widescreen</PresentationFormat>
  <Paragraphs>43</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Cambria</vt:lpstr>
      <vt:lpstr>Times New Roman</vt:lpstr>
      <vt:lpstr>Office Theme</vt:lpstr>
      <vt:lpstr>Problem statement</vt:lpstr>
      <vt:lpstr>PROBLEM STATEMENT </vt:lpstr>
      <vt:lpstr>Tech Stack</vt:lpstr>
      <vt:lpstr>Solution Overview</vt:lpstr>
      <vt:lpstr>DEMO , SOURCE CODE</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&lt;&lt;Idea Title&gt;&gt;</dc:title>
  <dc:subject/>
  <dc:creator>Nath, Reshmi (Cognizant)</dc:creator>
  <cp:keywords/>
  <dc:description/>
  <cp:lastModifiedBy>Neeraj J.V.</cp:lastModifiedBy>
  <cp:revision>34</cp:revision>
  <dcterms:created xsi:type="dcterms:W3CDTF">2022-06-29T03:57:08Z</dcterms:created>
  <dcterms:modified xsi:type="dcterms:W3CDTF">2024-09-16T07:52:36Z</dcterms:modified>
  <cp:category/>
</cp:coreProperties>
</file>